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A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18FD3-3A25-45CD-9469-E40338023BD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A4D467-8005-44DE-BFDF-287E390BC471}">
      <dgm:prSet phldrT="[Text]"/>
      <dgm:spPr/>
      <dgm:t>
        <a:bodyPr/>
        <a:lstStyle/>
        <a:p>
          <a:r>
            <a:rPr lang="en-US" dirty="0"/>
            <a:t>Application</a:t>
          </a:r>
        </a:p>
      </dgm:t>
    </dgm:pt>
    <dgm:pt modelId="{D39E5C65-3092-4437-BAF5-BDD9AE60330E}" type="parTrans" cxnId="{7AEA2CEA-44E3-4C53-8F1E-A58289C118D5}">
      <dgm:prSet/>
      <dgm:spPr/>
      <dgm:t>
        <a:bodyPr/>
        <a:lstStyle/>
        <a:p>
          <a:endParaRPr lang="en-US"/>
        </a:p>
      </dgm:t>
    </dgm:pt>
    <dgm:pt modelId="{7CDA8D37-59B6-4F59-9526-F3600C801E8B}" type="sibTrans" cxnId="{7AEA2CEA-44E3-4C53-8F1E-A58289C118D5}">
      <dgm:prSet/>
      <dgm:spPr/>
      <dgm:t>
        <a:bodyPr/>
        <a:lstStyle/>
        <a:p>
          <a:endParaRPr lang="en-US"/>
        </a:p>
      </dgm:t>
    </dgm:pt>
    <dgm:pt modelId="{31A7E0BF-4FAD-40A1-8991-C8722D742167}">
      <dgm:prSet phldrT="[Text]"/>
      <dgm:spPr/>
      <dgm:t>
        <a:bodyPr/>
        <a:lstStyle/>
        <a:p>
          <a:r>
            <a:rPr lang="en-US" dirty="0"/>
            <a:t>Website</a:t>
          </a:r>
        </a:p>
      </dgm:t>
    </dgm:pt>
    <dgm:pt modelId="{4871184C-9197-4694-9934-64DE4099F91F}" type="parTrans" cxnId="{595DE5DC-2849-4B44-92F8-59923520F319}">
      <dgm:prSet/>
      <dgm:spPr/>
      <dgm:t>
        <a:bodyPr/>
        <a:lstStyle/>
        <a:p>
          <a:endParaRPr lang="en-US"/>
        </a:p>
      </dgm:t>
    </dgm:pt>
    <dgm:pt modelId="{003CF3C4-5D50-4FF1-BE08-31279EC5D90E}" type="sibTrans" cxnId="{595DE5DC-2849-4B44-92F8-59923520F319}">
      <dgm:prSet/>
      <dgm:spPr/>
      <dgm:t>
        <a:bodyPr/>
        <a:lstStyle/>
        <a:p>
          <a:endParaRPr lang="en-US"/>
        </a:p>
      </dgm:t>
    </dgm:pt>
    <dgm:pt modelId="{01AEB642-64CE-49A6-8D61-AD7964758CDD}">
      <dgm:prSet phldrT="[Text]"/>
      <dgm:spPr/>
      <dgm:t>
        <a:bodyPr/>
        <a:lstStyle/>
        <a:p>
          <a:r>
            <a:rPr lang="en-US" dirty="0"/>
            <a:t>Contributor</a:t>
          </a:r>
        </a:p>
      </dgm:t>
    </dgm:pt>
    <dgm:pt modelId="{4DF03FA0-E273-4DD7-B92E-964812297C7F}" type="parTrans" cxnId="{AFAE32AC-CB21-48FD-A157-20C6DC8552DF}">
      <dgm:prSet/>
      <dgm:spPr/>
      <dgm:t>
        <a:bodyPr/>
        <a:lstStyle/>
        <a:p>
          <a:endParaRPr lang="en-US"/>
        </a:p>
      </dgm:t>
    </dgm:pt>
    <dgm:pt modelId="{FBA2B7D4-2DDB-4493-9B0F-90DEBAC164FF}" type="sibTrans" cxnId="{AFAE32AC-CB21-48FD-A157-20C6DC8552DF}">
      <dgm:prSet/>
      <dgm:spPr/>
      <dgm:t>
        <a:bodyPr/>
        <a:lstStyle/>
        <a:p>
          <a:endParaRPr lang="en-US"/>
        </a:p>
      </dgm:t>
    </dgm:pt>
    <dgm:pt modelId="{04B91E86-5F1C-4F79-8D7B-8D24C7EDE4C1}">
      <dgm:prSet phldrT="[Text]"/>
      <dgm:spPr/>
      <dgm:t>
        <a:bodyPr/>
        <a:lstStyle/>
        <a:p>
          <a:r>
            <a:rPr lang="en-US" dirty="0"/>
            <a:t>Moderator</a:t>
          </a:r>
        </a:p>
      </dgm:t>
    </dgm:pt>
    <dgm:pt modelId="{0A47DA9F-D912-47B4-92DE-FA8C69839698}" type="parTrans" cxnId="{0F766513-1F5E-4CF7-9905-C2801435C4D4}">
      <dgm:prSet/>
      <dgm:spPr/>
      <dgm:t>
        <a:bodyPr/>
        <a:lstStyle/>
        <a:p>
          <a:endParaRPr lang="en-US"/>
        </a:p>
      </dgm:t>
    </dgm:pt>
    <dgm:pt modelId="{8134A34C-A62F-4504-A760-C66F9CBC46C7}" type="sibTrans" cxnId="{0F766513-1F5E-4CF7-9905-C2801435C4D4}">
      <dgm:prSet/>
      <dgm:spPr/>
      <dgm:t>
        <a:bodyPr/>
        <a:lstStyle/>
        <a:p>
          <a:endParaRPr lang="en-US"/>
        </a:p>
      </dgm:t>
    </dgm:pt>
    <dgm:pt modelId="{680D5906-0D68-4574-8A39-EBFCA72CCA4A}">
      <dgm:prSet phldrT="[Text]"/>
      <dgm:spPr/>
      <dgm:t>
        <a:bodyPr/>
        <a:lstStyle/>
        <a:p>
          <a:r>
            <a:rPr lang="en-US" dirty="0"/>
            <a:t>Admin</a:t>
          </a:r>
        </a:p>
      </dgm:t>
    </dgm:pt>
    <dgm:pt modelId="{F1832D75-5090-47F4-B602-B016FB5C899B}" type="parTrans" cxnId="{706A4652-215D-4961-BBF0-F5A36FE4C040}">
      <dgm:prSet/>
      <dgm:spPr/>
      <dgm:t>
        <a:bodyPr/>
        <a:lstStyle/>
        <a:p>
          <a:endParaRPr lang="en-US"/>
        </a:p>
      </dgm:t>
    </dgm:pt>
    <dgm:pt modelId="{76B390B2-54D1-4339-A1C3-F6F1091F1CAA}" type="sibTrans" cxnId="{706A4652-215D-4961-BBF0-F5A36FE4C040}">
      <dgm:prSet/>
      <dgm:spPr/>
      <dgm:t>
        <a:bodyPr/>
        <a:lstStyle/>
        <a:p>
          <a:endParaRPr lang="en-US"/>
        </a:p>
      </dgm:t>
    </dgm:pt>
    <dgm:pt modelId="{D16E2C77-6A61-4045-A00D-328C0C5E2A1B}">
      <dgm:prSet phldrT="[Text]"/>
      <dgm:spPr/>
      <dgm:t>
        <a:bodyPr/>
        <a:lstStyle/>
        <a:p>
          <a:r>
            <a:rPr lang="en-US" dirty="0"/>
            <a:t>Divisions</a:t>
          </a:r>
        </a:p>
      </dgm:t>
    </dgm:pt>
    <dgm:pt modelId="{0A329838-2AE2-4849-AD27-5C36E41792B8}" type="parTrans" cxnId="{F7C82DE4-3660-49B0-A428-A613C1FC4AFB}">
      <dgm:prSet/>
      <dgm:spPr/>
      <dgm:t>
        <a:bodyPr/>
        <a:lstStyle/>
        <a:p>
          <a:endParaRPr lang="en-US"/>
        </a:p>
      </dgm:t>
    </dgm:pt>
    <dgm:pt modelId="{0EBFC3E5-4612-41FB-B4E3-61830847127F}" type="sibTrans" cxnId="{F7C82DE4-3660-49B0-A428-A613C1FC4AFB}">
      <dgm:prSet/>
      <dgm:spPr/>
      <dgm:t>
        <a:bodyPr/>
        <a:lstStyle/>
        <a:p>
          <a:endParaRPr lang="en-US"/>
        </a:p>
      </dgm:t>
    </dgm:pt>
    <dgm:pt modelId="{8DF632B2-D528-4F06-9DB7-54290F701052}">
      <dgm:prSet phldrT="[Text]"/>
      <dgm:spPr/>
      <dgm:t>
        <a:bodyPr/>
        <a:lstStyle/>
        <a:p>
          <a:r>
            <a:rPr lang="en-US" dirty="0"/>
            <a:t>Cultures</a:t>
          </a:r>
        </a:p>
      </dgm:t>
    </dgm:pt>
    <dgm:pt modelId="{48309A43-8F63-41C2-906D-B7B564E69A98}" type="parTrans" cxnId="{FD698B96-52DE-4244-B669-C01AEA9B073F}">
      <dgm:prSet/>
      <dgm:spPr/>
      <dgm:t>
        <a:bodyPr/>
        <a:lstStyle/>
        <a:p>
          <a:endParaRPr lang="en-US"/>
        </a:p>
      </dgm:t>
    </dgm:pt>
    <dgm:pt modelId="{B0F6CF24-E129-4973-945F-92CED5CF02A8}" type="sibTrans" cxnId="{FD698B96-52DE-4244-B669-C01AEA9B073F}">
      <dgm:prSet/>
      <dgm:spPr/>
      <dgm:t>
        <a:bodyPr/>
        <a:lstStyle/>
        <a:p>
          <a:endParaRPr lang="en-US"/>
        </a:p>
      </dgm:t>
    </dgm:pt>
    <dgm:pt modelId="{4B0963D6-EC7A-45BB-A4B0-CA9E59C5FE30}">
      <dgm:prSet phldrT="[Text]"/>
      <dgm:spPr/>
      <dgm:t>
        <a:bodyPr/>
        <a:lstStyle/>
        <a:p>
          <a:r>
            <a:rPr lang="en-US" dirty="0"/>
            <a:t>Map View</a:t>
          </a:r>
        </a:p>
      </dgm:t>
    </dgm:pt>
    <dgm:pt modelId="{F1F9884C-3A71-4A65-824E-50535BBDECE5}" type="parTrans" cxnId="{10FDE15E-3BF8-4B4B-B3E7-8358B4CBE0D2}">
      <dgm:prSet/>
      <dgm:spPr/>
      <dgm:t>
        <a:bodyPr/>
        <a:lstStyle/>
        <a:p>
          <a:endParaRPr lang="en-US"/>
        </a:p>
      </dgm:t>
    </dgm:pt>
    <dgm:pt modelId="{3FA21A54-C52C-4CFE-AA5B-880D6ED270AB}" type="sibTrans" cxnId="{10FDE15E-3BF8-4B4B-B3E7-8358B4CBE0D2}">
      <dgm:prSet/>
      <dgm:spPr/>
      <dgm:t>
        <a:bodyPr/>
        <a:lstStyle/>
        <a:p>
          <a:endParaRPr lang="en-US"/>
        </a:p>
      </dgm:t>
    </dgm:pt>
    <dgm:pt modelId="{185D4709-4AAB-4926-A269-097F4D0520A3}">
      <dgm:prSet phldrT="[Text]"/>
      <dgm:spPr/>
      <dgm:t>
        <a:bodyPr/>
        <a:lstStyle/>
        <a:p>
          <a:r>
            <a:rPr lang="en-US" dirty="0"/>
            <a:t>List View</a:t>
          </a:r>
        </a:p>
      </dgm:t>
    </dgm:pt>
    <dgm:pt modelId="{6C72A687-C65B-4E10-82ED-977D5BA0F189}" type="parTrans" cxnId="{BDCE5E17-0E33-46ED-ABB1-B1174FF985E6}">
      <dgm:prSet/>
      <dgm:spPr/>
      <dgm:t>
        <a:bodyPr/>
        <a:lstStyle/>
        <a:p>
          <a:endParaRPr lang="en-US"/>
        </a:p>
      </dgm:t>
    </dgm:pt>
    <dgm:pt modelId="{0E3B65EE-8058-4C30-A32B-9686AC370893}" type="sibTrans" cxnId="{BDCE5E17-0E33-46ED-ABB1-B1174FF985E6}">
      <dgm:prSet/>
      <dgm:spPr/>
      <dgm:t>
        <a:bodyPr/>
        <a:lstStyle/>
        <a:p>
          <a:endParaRPr lang="en-US"/>
        </a:p>
      </dgm:t>
    </dgm:pt>
    <dgm:pt modelId="{D2BFF50C-1203-4C72-A67F-EC87B9687B70}">
      <dgm:prSet phldrT="[Text]"/>
      <dgm:spPr/>
      <dgm:t>
        <a:bodyPr/>
        <a:lstStyle/>
        <a:p>
          <a:r>
            <a:rPr lang="en-US" dirty="0"/>
            <a:t>Domains</a:t>
          </a:r>
        </a:p>
      </dgm:t>
    </dgm:pt>
    <dgm:pt modelId="{57D4A5FF-319E-41E9-B026-0DDCB1499763}" type="parTrans" cxnId="{B53E4CBC-04A2-459B-AB81-BF74210D1EE4}">
      <dgm:prSet/>
      <dgm:spPr/>
      <dgm:t>
        <a:bodyPr/>
        <a:lstStyle/>
        <a:p>
          <a:endParaRPr lang="en-US"/>
        </a:p>
      </dgm:t>
    </dgm:pt>
    <dgm:pt modelId="{D7307778-C8F7-49B9-8002-543610843F34}" type="sibTrans" cxnId="{B53E4CBC-04A2-459B-AB81-BF74210D1EE4}">
      <dgm:prSet/>
      <dgm:spPr/>
      <dgm:t>
        <a:bodyPr/>
        <a:lstStyle/>
        <a:p>
          <a:endParaRPr lang="en-US"/>
        </a:p>
      </dgm:t>
    </dgm:pt>
    <dgm:pt modelId="{4DD27156-D493-4819-B4DE-334C6B312F96}">
      <dgm:prSet phldrT="[Text]"/>
      <dgm:spPr/>
      <dgm:t>
        <a:bodyPr/>
        <a:lstStyle/>
        <a:p>
          <a:r>
            <a:rPr lang="en-US" dirty="0"/>
            <a:t>Domains</a:t>
          </a:r>
        </a:p>
      </dgm:t>
    </dgm:pt>
    <dgm:pt modelId="{24326ADC-403B-4F92-95E7-D3D15BE69609}" type="parTrans" cxnId="{061ED28E-E376-42B5-8730-C79D6421A47F}">
      <dgm:prSet/>
      <dgm:spPr/>
      <dgm:t>
        <a:bodyPr/>
        <a:lstStyle/>
        <a:p>
          <a:endParaRPr lang="en-US"/>
        </a:p>
      </dgm:t>
    </dgm:pt>
    <dgm:pt modelId="{54256436-703D-4C17-BC4C-9567A8427B64}" type="sibTrans" cxnId="{061ED28E-E376-42B5-8730-C79D6421A47F}">
      <dgm:prSet/>
      <dgm:spPr/>
      <dgm:t>
        <a:bodyPr/>
        <a:lstStyle/>
        <a:p>
          <a:endParaRPr lang="en-US"/>
        </a:p>
      </dgm:t>
    </dgm:pt>
    <dgm:pt modelId="{E29BB738-FB6C-4161-B915-A5351C4E11FF}">
      <dgm:prSet phldrT="[Text]"/>
      <dgm:spPr/>
      <dgm:t>
        <a:bodyPr/>
        <a:lstStyle/>
        <a:p>
          <a:r>
            <a:rPr lang="en-US" dirty="0"/>
            <a:t>Control Panel</a:t>
          </a:r>
        </a:p>
      </dgm:t>
    </dgm:pt>
    <dgm:pt modelId="{27EC05A3-2D9D-4C0B-8BF3-4CE861AB9A6B}" type="sibTrans" cxnId="{EA97F22F-C3CF-4526-B2BD-00F11DB50041}">
      <dgm:prSet/>
      <dgm:spPr/>
      <dgm:t>
        <a:bodyPr/>
        <a:lstStyle/>
        <a:p>
          <a:endParaRPr lang="en-US"/>
        </a:p>
      </dgm:t>
    </dgm:pt>
    <dgm:pt modelId="{6D1DD9A5-C6FD-488E-BFC9-B7D017EAA6E3}" type="parTrans" cxnId="{EA97F22F-C3CF-4526-B2BD-00F11DB50041}">
      <dgm:prSet/>
      <dgm:spPr/>
      <dgm:t>
        <a:bodyPr/>
        <a:lstStyle/>
        <a:p>
          <a:endParaRPr lang="en-US"/>
        </a:p>
      </dgm:t>
    </dgm:pt>
    <dgm:pt modelId="{8165754F-1CE6-44DE-A810-F31AE99F6E6F}" type="pres">
      <dgm:prSet presAssocID="{75F18FD3-3A25-45CD-9469-E40338023B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159A53-A488-4603-B947-F2565A4A66E4}" type="pres">
      <dgm:prSet presAssocID="{D5A4D467-8005-44DE-BFDF-287E390BC471}" presName="hierRoot1" presStyleCnt="0">
        <dgm:presLayoutVars>
          <dgm:hierBranch val="init"/>
        </dgm:presLayoutVars>
      </dgm:prSet>
      <dgm:spPr/>
    </dgm:pt>
    <dgm:pt modelId="{72408FE3-1780-4C80-AD4A-E8EF0C6A73DC}" type="pres">
      <dgm:prSet presAssocID="{D5A4D467-8005-44DE-BFDF-287E390BC471}" presName="rootComposite1" presStyleCnt="0"/>
      <dgm:spPr/>
    </dgm:pt>
    <dgm:pt modelId="{4EFCA2EA-C42D-454D-9405-09EA1D10A7B3}" type="pres">
      <dgm:prSet presAssocID="{D5A4D467-8005-44DE-BFDF-287E390BC471}" presName="rootText1" presStyleLbl="node0" presStyleIdx="0" presStyleCnt="1">
        <dgm:presLayoutVars>
          <dgm:chPref val="3"/>
        </dgm:presLayoutVars>
      </dgm:prSet>
      <dgm:spPr/>
    </dgm:pt>
    <dgm:pt modelId="{6CCBC7D2-64E8-4649-9C8C-21ECAB7511D3}" type="pres">
      <dgm:prSet presAssocID="{D5A4D467-8005-44DE-BFDF-287E390BC471}" presName="rootConnector1" presStyleLbl="node1" presStyleIdx="0" presStyleCnt="0"/>
      <dgm:spPr/>
    </dgm:pt>
    <dgm:pt modelId="{79770160-1E1F-4DDB-A7DA-E773F71A1F6A}" type="pres">
      <dgm:prSet presAssocID="{D5A4D467-8005-44DE-BFDF-287E390BC471}" presName="hierChild2" presStyleCnt="0"/>
      <dgm:spPr/>
    </dgm:pt>
    <dgm:pt modelId="{EFD854DF-029F-40DE-8BD5-EE0C7E2E12BC}" type="pres">
      <dgm:prSet presAssocID="{4871184C-9197-4694-9934-64DE4099F91F}" presName="Name64" presStyleLbl="parChTrans1D2" presStyleIdx="0" presStyleCnt="2"/>
      <dgm:spPr/>
    </dgm:pt>
    <dgm:pt modelId="{2EB196D9-F354-46DE-B5DA-CCC5824E3645}" type="pres">
      <dgm:prSet presAssocID="{31A7E0BF-4FAD-40A1-8991-C8722D742167}" presName="hierRoot2" presStyleCnt="0">
        <dgm:presLayoutVars>
          <dgm:hierBranch val="init"/>
        </dgm:presLayoutVars>
      </dgm:prSet>
      <dgm:spPr/>
    </dgm:pt>
    <dgm:pt modelId="{993AB87F-9158-4074-AF94-B23DB3A68209}" type="pres">
      <dgm:prSet presAssocID="{31A7E0BF-4FAD-40A1-8991-C8722D742167}" presName="rootComposite" presStyleCnt="0"/>
      <dgm:spPr/>
    </dgm:pt>
    <dgm:pt modelId="{8D82F33B-6C01-4D4C-8A83-1B413CCECD0F}" type="pres">
      <dgm:prSet presAssocID="{31A7E0BF-4FAD-40A1-8991-C8722D742167}" presName="rootText" presStyleLbl="node2" presStyleIdx="0" presStyleCnt="2">
        <dgm:presLayoutVars>
          <dgm:chPref val="3"/>
        </dgm:presLayoutVars>
      </dgm:prSet>
      <dgm:spPr/>
    </dgm:pt>
    <dgm:pt modelId="{209A3E8E-8542-4C3F-AB36-0B20789E6262}" type="pres">
      <dgm:prSet presAssocID="{31A7E0BF-4FAD-40A1-8991-C8722D742167}" presName="rootConnector" presStyleLbl="node2" presStyleIdx="0" presStyleCnt="2"/>
      <dgm:spPr/>
    </dgm:pt>
    <dgm:pt modelId="{5E30A407-7633-4C1F-A58C-39BD52ED6E98}" type="pres">
      <dgm:prSet presAssocID="{31A7E0BF-4FAD-40A1-8991-C8722D742167}" presName="hierChild4" presStyleCnt="0"/>
      <dgm:spPr/>
    </dgm:pt>
    <dgm:pt modelId="{62EAD025-0D26-462D-B082-0BF7B6911CB5}" type="pres">
      <dgm:prSet presAssocID="{0A329838-2AE2-4849-AD27-5C36E41792B8}" presName="Name64" presStyleLbl="parChTrans1D3" presStyleIdx="0" presStyleCnt="4"/>
      <dgm:spPr/>
    </dgm:pt>
    <dgm:pt modelId="{61E3E298-5A01-4530-BD51-980D41A8217C}" type="pres">
      <dgm:prSet presAssocID="{D16E2C77-6A61-4045-A00D-328C0C5E2A1B}" presName="hierRoot2" presStyleCnt="0">
        <dgm:presLayoutVars>
          <dgm:hierBranch val="init"/>
        </dgm:presLayoutVars>
      </dgm:prSet>
      <dgm:spPr/>
    </dgm:pt>
    <dgm:pt modelId="{61E4A3B5-8890-473F-8B84-7BD91414AD52}" type="pres">
      <dgm:prSet presAssocID="{D16E2C77-6A61-4045-A00D-328C0C5E2A1B}" presName="rootComposite" presStyleCnt="0"/>
      <dgm:spPr/>
    </dgm:pt>
    <dgm:pt modelId="{96F28571-145D-4700-B615-5C7B4F4196F6}" type="pres">
      <dgm:prSet presAssocID="{D16E2C77-6A61-4045-A00D-328C0C5E2A1B}" presName="rootText" presStyleLbl="node3" presStyleIdx="0" presStyleCnt="4">
        <dgm:presLayoutVars>
          <dgm:chPref val="3"/>
        </dgm:presLayoutVars>
      </dgm:prSet>
      <dgm:spPr/>
    </dgm:pt>
    <dgm:pt modelId="{F7CFD81C-D139-471F-83C9-C720C00805D4}" type="pres">
      <dgm:prSet presAssocID="{D16E2C77-6A61-4045-A00D-328C0C5E2A1B}" presName="rootConnector" presStyleLbl="node3" presStyleIdx="0" presStyleCnt="4"/>
      <dgm:spPr/>
    </dgm:pt>
    <dgm:pt modelId="{8841DEF5-B4B2-4B5F-AD32-551A8F524FD7}" type="pres">
      <dgm:prSet presAssocID="{D16E2C77-6A61-4045-A00D-328C0C5E2A1B}" presName="hierChild4" presStyleCnt="0"/>
      <dgm:spPr/>
    </dgm:pt>
    <dgm:pt modelId="{9C110905-958C-4867-8B7D-76AE8D71DCC1}" type="pres">
      <dgm:prSet presAssocID="{48309A43-8F63-41C2-906D-B7B564E69A98}" presName="Name64" presStyleLbl="parChTrans1D4" presStyleIdx="0" presStyleCnt="5"/>
      <dgm:spPr/>
    </dgm:pt>
    <dgm:pt modelId="{BC2F4199-B42D-45BA-A8B8-B82D1C021D08}" type="pres">
      <dgm:prSet presAssocID="{8DF632B2-D528-4F06-9DB7-54290F701052}" presName="hierRoot2" presStyleCnt="0">
        <dgm:presLayoutVars>
          <dgm:hierBranch val="init"/>
        </dgm:presLayoutVars>
      </dgm:prSet>
      <dgm:spPr/>
    </dgm:pt>
    <dgm:pt modelId="{5815DBD3-DA4D-4F13-9361-E7A84B8CB70A}" type="pres">
      <dgm:prSet presAssocID="{8DF632B2-D528-4F06-9DB7-54290F701052}" presName="rootComposite" presStyleCnt="0"/>
      <dgm:spPr/>
    </dgm:pt>
    <dgm:pt modelId="{1475AB1D-1A54-495D-ADE0-A43B79399C34}" type="pres">
      <dgm:prSet presAssocID="{8DF632B2-D528-4F06-9DB7-54290F701052}" presName="rootText" presStyleLbl="node4" presStyleIdx="0" presStyleCnt="5">
        <dgm:presLayoutVars>
          <dgm:chPref val="3"/>
        </dgm:presLayoutVars>
      </dgm:prSet>
      <dgm:spPr/>
    </dgm:pt>
    <dgm:pt modelId="{8D7AAA80-0A53-4121-86C3-21D5F946A7BC}" type="pres">
      <dgm:prSet presAssocID="{8DF632B2-D528-4F06-9DB7-54290F701052}" presName="rootConnector" presStyleLbl="node4" presStyleIdx="0" presStyleCnt="5"/>
      <dgm:spPr/>
    </dgm:pt>
    <dgm:pt modelId="{A1804097-EBD3-4600-827B-3DC384505791}" type="pres">
      <dgm:prSet presAssocID="{8DF632B2-D528-4F06-9DB7-54290F701052}" presName="hierChild4" presStyleCnt="0"/>
      <dgm:spPr/>
    </dgm:pt>
    <dgm:pt modelId="{5F39A920-1199-4EA7-B7DE-42E155EFE91A}" type="pres">
      <dgm:prSet presAssocID="{F1F9884C-3A71-4A65-824E-50535BBDECE5}" presName="Name64" presStyleLbl="parChTrans1D4" presStyleIdx="1" presStyleCnt="5"/>
      <dgm:spPr/>
    </dgm:pt>
    <dgm:pt modelId="{953E3776-B3DF-487A-8383-F3441124A662}" type="pres">
      <dgm:prSet presAssocID="{4B0963D6-EC7A-45BB-A4B0-CA9E59C5FE30}" presName="hierRoot2" presStyleCnt="0">
        <dgm:presLayoutVars>
          <dgm:hierBranch val="init"/>
        </dgm:presLayoutVars>
      </dgm:prSet>
      <dgm:spPr/>
    </dgm:pt>
    <dgm:pt modelId="{7639B970-4CA8-49DA-9645-0970635B933D}" type="pres">
      <dgm:prSet presAssocID="{4B0963D6-EC7A-45BB-A4B0-CA9E59C5FE30}" presName="rootComposite" presStyleCnt="0"/>
      <dgm:spPr/>
    </dgm:pt>
    <dgm:pt modelId="{4D98A6E9-2AC8-4EDA-8280-2455F7BCC2F6}" type="pres">
      <dgm:prSet presAssocID="{4B0963D6-EC7A-45BB-A4B0-CA9E59C5FE30}" presName="rootText" presStyleLbl="node4" presStyleIdx="1" presStyleCnt="5">
        <dgm:presLayoutVars>
          <dgm:chPref val="3"/>
        </dgm:presLayoutVars>
      </dgm:prSet>
      <dgm:spPr/>
    </dgm:pt>
    <dgm:pt modelId="{1875B676-74CF-4262-8BC1-EACC8B84AEBD}" type="pres">
      <dgm:prSet presAssocID="{4B0963D6-EC7A-45BB-A4B0-CA9E59C5FE30}" presName="rootConnector" presStyleLbl="node4" presStyleIdx="1" presStyleCnt="5"/>
      <dgm:spPr/>
    </dgm:pt>
    <dgm:pt modelId="{E677B67A-986C-4AE0-BCF0-591740454E19}" type="pres">
      <dgm:prSet presAssocID="{4B0963D6-EC7A-45BB-A4B0-CA9E59C5FE30}" presName="hierChild4" presStyleCnt="0"/>
      <dgm:spPr/>
    </dgm:pt>
    <dgm:pt modelId="{34388B87-8202-4BDF-B730-47F07BAB820F}" type="pres">
      <dgm:prSet presAssocID="{57D4A5FF-319E-41E9-B026-0DDCB1499763}" presName="Name64" presStyleLbl="parChTrans1D4" presStyleIdx="2" presStyleCnt="5"/>
      <dgm:spPr/>
    </dgm:pt>
    <dgm:pt modelId="{EF304136-9E07-4ABA-8AF2-56959230EB73}" type="pres">
      <dgm:prSet presAssocID="{D2BFF50C-1203-4C72-A67F-EC87B9687B70}" presName="hierRoot2" presStyleCnt="0">
        <dgm:presLayoutVars>
          <dgm:hierBranch val="init"/>
        </dgm:presLayoutVars>
      </dgm:prSet>
      <dgm:spPr/>
    </dgm:pt>
    <dgm:pt modelId="{D97078A9-50DC-43E4-853F-944AF9A615FC}" type="pres">
      <dgm:prSet presAssocID="{D2BFF50C-1203-4C72-A67F-EC87B9687B70}" presName="rootComposite" presStyleCnt="0"/>
      <dgm:spPr/>
    </dgm:pt>
    <dgm:pt modelId="{6EE8C663-A449-4AFC-AD74-93BF8E1A1052}" type="pres">
      <dgm:prSet presAssocID="{D2BFF50C-1203-4C72-A67F-EC87B9687B70}" presName="rootText" presStyleLbl="node4" presStyleIdx="2" presStyleCnt="5">
        <dgm:presLayoutVars>
          <dgm:chPref val="3"/>
        </dgm:presLayoutVars>
      </dgm:prSet>
      <dgm:spPr/>
    </dgm:pt>
    <dgm:pt modelId="{E7029D2D-DEC1-4BC6-B513-913ED23C3A91}" type="pres">
      <dgm:prSet presAssocID="{D2BFF50C-1203-4C72-A67F-EC87B9687B70}" presName="rootConnector" presStyleLbl="node4" presStyleIdx="2" presStyleCnt="5"/>
      <dgm:spPr/>
    </dgm:pt>
    <dgm:pt modelId="{2AAD5A45-8883-4D7B-9A49-BC4A6BFAB748}" type="pres">
      <dgm:prSet presAssocID="{D2BFF50C-1203-4C72-A67F-EC87B9687B70}" presName="hierChild4" presStyleCnt="0"/>
      <dgm:spPr/>
    </dgm:pt>
    <dgm:pt modelId="{6C723A88-A41C-4069-859F-B39704BFF945}" type="pres">
      <dgm:prSet presAssocID="{D2BFF50C-1203-4C72-A67F-EC87B9687B70}" presName="hierChild5" presStyleCnt="0"/>
      <dgm:spPr/>
    </dgm:pt>
    <dgm:pt modelId="{B00CE72A-591A-456E-9CDC-0321B697B3D9}" type="pres">
      <dgm:prSet presAssocID="{4B0963D6-EC7A-45BB-A4B0-CA9E59C5FE30}" presName="hierChild5" presStyleCnt="0"/>
      <dgm:spPr/>
    </dgm:pt>
    <dgm:pt modelId="{4022E5A3-A09F-4F80-A37B-D46E7B8D93BE}" type="pres">
      <dgm:prSet presAssocID="{6C72A687-C65B-4E10-82ED-977D5BA0F189}" presName="Name64" presStyleLbl="parChTrans1D4" presStyleIdx="3" presStyleCnt="5"/>
      <dgm:spPr/>
    </dgm:pt>
    <dgm:pt modelId="{49DBBC99-7842-41E3-A746-921A7E4044AB}" type="pres">
      <dgm:prSet presAssocID="{185D4709-4AAB-4926-A269-097F4D0520A3}" presName="hierRoot2" presStyleCnt="0">
        <dgm:presLayoutVars>
          <dgm:hierBranch val="init"/>
        </dgm:presLayoutVars>
      </dgm:prSet>
      <dgm:spPr/>
    </dgm:pt>
    <dgm:pt modelId="{2D73569F-25B7-4214-A704-FF2D9B4B37FC}" type="pres">
      <dgm:prSet presAssocID="{185D4709-4AAB-4926-A269-097F4D0520A3}" presName="rootComposite" presStyleCnt="0"/>
      <dgm:spPr/>
    </dgm:pt>
    <dgm:pt modelId="{F77F3FA7-705D-4A5E-8DE9-B544E51F2C91}" type="pres">
      <dgm:prSet presAssocID="{185D4709-4AAB-4926-A269-097F4D0520A3}" presName="rootText" presStyleLbl="node4" presStyleIdx="3" presStyleCnt="5">
        <dgm:presLayoutVars>
          <dgm:chPref val="3"/>
        </dgm:presLayoutVars>
      </dgm:prSet>
      <dgm:spPr/>
    </dgm:pt>
    <dgm:pt modelId="{956A7648-36B8-4012-A119-D4A670BB0013}" type="pres">
      <dgm:prSet presAssocID="{185D4709-4AAB-4926-A269-097F4D0520A3}" presName="rootConnector" presStyleLbl="node4" presStyleIdx="3" presStyleCnt="5"/>
      <dgm:spPr/>
    </dgm:pt>
    <dgm:pt modelId="{ADE76BD7-D489-466B-BB6B-FB2E291747C1}" type="pres">
      <dgm:prSet presAssocID="{185D4709-4AAB-4926-A269-097F4D0520A3}" presName="hierChild4" presStyleCnt="0"/>
      <dgm:spPr/>
    </dgm:pt>
    <dgm:pt modelId="{3FF97333-F2C8-4B4F-963A-EA21B756FAE3}" type="pres">
      <dgm:prSet presAssocID="{24326ADC-403B-4F92-95E7-D3D15BE69609}" presName="Name64" presStyleLbl="parChTrans1D4" presStyleIdx="4" presStyleCnt="5"/>
      <dgm:spPr/>
    </dgm:pt>
    <dgm:pt modelId="{207C3A09-27EB-4DE1-BF23-11451EA1C23E}" type="pres">
      <dgm:prSet presAssocID="{4DD27156-D493-4819-B4DE-334C6B312F96}" presName="hierRoot2" presStyleCnt="0">
        <dgm:presLayoutVars>
          <dgm:hierBranch val="init"/>
        </dgm:presLayoutVars>
      </dgm:prSet>
      <dgm:spPr/>
    </dgm:pt>
    <dgm:pt modelId="{BC9714DF-722A-434B-AA5E-D41614DC1376}" type="pres">
      <dgm:prSet presAssocID="{4DD27156-D493-4819-B4DE-334C6B312F96}" presName="rootComposite" presStyleCnt="0"/>
      <dgm:spPr/>
    </dgm:pt>
    <dgm:pt modelId="{6DDB12E9-1498-4210-B6FA-6408AA229A60}" type="pres">
      <dgm:prSet presAssocID="{4DD27156-D493-4819-B4DE-334C6B312F96}" presName="rootText" presStyleLbl="node4" presStyleIdx="4" presStyleCnt="5">
        <dgm:presLayoutVars>
          <dgm:chPref val="3"/>
        </dgm:presLayoutVars>
      </dgm:prSet>
      <dgm:spPr/>
    </dgm:pt>
    <dgm:pt modelId="{3BE24902-808B-47C5-A429-3BC2FBCBACF6}" type="pres">
      <dgm:prSet presAssocID="{4DD27156-D493-4819-B4DE-334C6B312F96}" presName="rootConnector" presStyleLbl="node4" presStyleIdx="4" presStyleCnt="5"/>
      <dgm:spPr/>
    </dgm:pt>
    <dgm:pt modelId="{331B420F-4C13-4B3B-8D8A-E8C9D6DE4564}" type="pres">
      <dgm:prSet presAssocID="{4DD27156-D493-4819-B4DE-334C6B312F96}" presName="hierChild4" presStyleCnt="0"/>
      <dgm:spPr/>
    </dgm:pt>
    <dgm:pt modelId="{2E4FC619-C82D-46E3-8203-D93EA5DBE34F}" type="pres">
      <dgm:prSet presAssocID="{4DD27156-D493-4819-B4DE-334C6B312F96}" presName="hierChild5" presStyleCnt="0"/>
      <dgm:spPr/>
    </dgm:pt>
    <dgm:pt modelId="{B843392B-25D2-4B57-8C98-F12F3738B40A}" type="pres">
      <dgm:prSet presAssocID="{185D4709-4AAB-4926-A269-097F4D0520A3}" presName="hierChild5" presStyleCnt="0"/>
      <dgm:spPr/>
    </dgm:pt>
    <dgm:pt modelId="{FA45E37A-2AC4-466B-9C59-A8C4F45F8743}" type="pres">
      <dgm:prSet presAssocID="{8DF632B2-D528-4F06-9DB7-54290F701052}" presName="hierChild5" presStyleCnt="0"/>
      <dgm:spPr/>
    </dgm:pt>
    <dgm:pt modelId="{89B8CD09-F7E8-4DF6-B13B-5F2E031EFE7E}" type="pres">
      <dgm:prSet presAssocID="{D16E2C77-6A61-4045-A00D-328C0C5E2A1B}" presName="hierChild5" presStyleCnt="0"/>
      <dgm:spPr/>
    </dgm:pt>
    <dgm:pt modelId="{DAB9E431-86C8-4CF4-83D2-3114E04EB22E}" type="pres">
      <dgm:prSet presAssocID="{31A7E0BF-4FAD-40A1-8991-C8722D742167}" presName="hierChild5" presStyleCnt="0"/>
      <dgm:spPr/>
    </dgm:pt>
    <dgm:pt modelId="{B87E6742-72AE-4FB3-AB46-C50F1A98487A}" type="pres">
      <dgm:prSet presAssocID="{6D1DD9A5-C6FD-488E-BFC9-B7D017EAA6E3}" presName="Name64" presStyleLbl="parChTrans1D2" presStyleIdx="1" presStyleCnt="2"/>
      <dgm:spPr/>
    </dgm:pt>
    <dgm:pt modelId="{435F6BE1-4A66-490B-B151-77CD333740C6}" type="pres">
      <dgm:prSet presAssocID="{E29BB738-FB6C-4161-B915-A5351C4E11FF}" presName="hierRoot2" presStyleCnt="0">
        <dgm:presLayoutVars>
          <dgm:hierBranch val="init"/>
        </dgm:presLayoutVars>
      </dgm:prSet>
      <dgm:spPr/>
    </dgm:pt>
    <dgm:pt modelId="{1DE12849-654A-474C-849B-4A3BE5EF590D}" type="pres">
      <dgm:prSet presAssocID="{E29BB738-FB6C-4161-B915-A5351C4E11FF}" presName="rootComposite" presStyleCnt="0"/>
      <dgm:spPr/>
    </dgm:pt>
    <dgm:pt modelId="{3953CBB5-3241-4CD6-8EC3-AB44F742CB6B}" type="pres">
      <dgm:prSet presAssocID="{E29BB738-FB6C-4161-B915-A5351C4E11FF}" presName="rootText" presStyleLbl="node2" presStyleIdx="1" presStyleCnt="2">
        <dgm:presLayoutVars>
          <dgm:chPref val="3"/>
        </dgm:presLayoutVars>
      </dgm:prSet>
      <dgm:spPr/>
    </dgm:pt>
    <dgm:pt modelId="{27954113-A304-4590-A757-D63FDC941EB6}" type="pres">
      <dgm:prSet presAssocID="{E29BB738-FB6C-4161-B915-A5351C4E11FF}" presName="rootConnector" presStyleLbl="node2" presStyleIdx="1" presStyleCnt="2"/>
      <dgm:spPr/>
    </dgm:pt>
    <dgm:pt modelId="{DE232708-8B3B-41C9-B4FF-61BAED1B221D}" type="pres">
      <dgm:prSet presAssocID="{E29BB738-FB6C-4161-B915-A5351C4E11FF}" presName="hierChild4" presStyleCnt="0"/>
      <dgm:spPr/>
    </dgm:pt>
    <dgm:pt modelId="{6E807908-EB3E-4683-9AEC-BC355A24C3FE}" type="pres">
      <dgm:prSet presAssocID="{4DF03FA0-E273-4DD7-B92E-964812297C7F}" presName="Name64" presStyleLbl="parChTrans1D3" presStyleIdx="1" presStyleCnt="4"/>
      <dgm:spPr/>
    </dgm:pt>
    <dgm:pt modelId="{ECAFEC99-40AC-4A88-925B-E37BF754879B}" type="pres">
      <dgm:prSet presAssocID="{01AEB642-64CE-49A6-8D61-AD7964758CDD}" presName="hierRoot2" presStyleCnt="0">
        <dgm:presLayoutVars>
          <dgm:hierBranch val="init"/>
        </dgm:presLayoutVars>
      </dgm:prSet>
      <dgm:spPr/>
    </dgm:pt>
    <dgm:pt modelId="{922575D1-84D5-461F-A025-514E3266DADC}" type="pres">
      <dgm:prSet presAssocID="{01AEB642-64CE-49A6-8D61-AD7964758CDD}" presName="rootComposite" presStyleCnt="0"/>
      <dgm:spPr/>
    </dgm:pt>
    <dgm:pt modelId="{7E5E0E58-BCB2-479F-92DB-4A7F3967D139}" type="pres">
      <dgm:prSet presAssocID="{01AEB642-64CE-49A6-8D61-AD7964758CDD}" presName="rootText" presStyleLbl="node3" presStyleIdx="1" presStyleCnt="4">
        <dgm:presLayoutVars>
          <dgm:chPref val="3"/>
        </dgm:presLayoutVars>
      </dgm:prSet>
      <dgm:spPr/>
    </dgm:pt>
    <dgm:pt modelId="{541CE48C-85C2-4DE5-A4A3-6914B3DE3F65}" type="pres">
      <dgm:prSet presAssocID="{01AEB642-64CE-49A6-8D61-AD7964758CDD}" presName="rootConnector" presStyleLbl="node3" presStyleIdx="1" presStyleCnt="4"/>
      <dgm:spPr/>
    </dgm:pt>
    <dgm:pt modelId="{36ABC483-7BCD-4136-9ADA-1640838C97E9}" type="pres">
      <dgm:prSet presAssocID="{01AEB642-64CE-49A6-8D61-AD7964758CDD}" presName="hierChild4" presStyleCnt="0"/>
      <dgm:spPr/>
    </dgm:pt>
    <dgm:pt modelId="{B4747896-87E7-436D-A6B5-B88AF7AF62BB}" type="pres">
      <dgm:prSet presAssocID="{01AEB642-64CE-49A6-8D61-AD7964758CDD}" presName="hierChild5" presStyleCnt="0"/>
      <dgm:spPr/>
    </dgm:pt>
    <dgm:pt modelId="{7ED29DB3-CD9B-4A6E-875F-63B659067E95}" type="pres">
      <dgm:prSet presAssocID="{0A47DA9F-D912-47B4-92DE-FA8C69839698}" presName="Name64" presStyleLbl="parChTrans1D3" presStyleIdx="2" presStyleCnt="4"/>
      <dgm:spPr/>
    </dgm:pt>
    <dgm:pt modelId="{8F035DC0-B396-4FFC-A1CA-207B8B9C5F54}" type="pres">
      <dgm:prSet presAssocID="{04B91E86-5F1C-4F79-8D7B-8D24C7EDE4C1}" presName="hierRoot2" presStyleCnt="0">
        <dgm:presLayoutVars>
          <dgm:hierBranch val="init"/>
        </dgm:presLayoutVars>
      </dgm:prSet>
      <dgm:spPr/>
    </dgm:pt>
    <dgm:pt modelId="{D1958400-EF24-4C01-9E55-C3E389D9B8A2}" type="pres">
      <dgm:prSet presAssocID="{04B91E86-5F1C-4F79-8D7B-8D24C7EDE4C1}" presName="rootComposite" presStyleCnt="0"/>
      <dgm:spPr/>
    </dgm:pt>
    <dgm:pt modelId="{9A5AF71F-7642-4979-87B9-82CE052431D3}" type="pres">
      <dgm:prSet presAssocID="{04B91E86-5F1C-4F79-8D7B-8D24C7EDE4C1}" presName="rootText" presStyleLbl="node3" presStyleIdx="2" presStyleCnt="4">
        <dgm:presLayoutVars>
          <dgm:chPref val="3"/>
        </dgm:presLayoutVars>
      </dgm:prSet>
      <dgm:spPr/>
    </dgm:pt>
    <dgm:pt modelId="{9F8E4F76-75EE-4966-8BD1-6372973C3F36}" type="pres">
      <dgm:prSet presAssocID="{04B91E86-5F1C-4F79-8D7B-8D24C7EDE4C1}" presName="rootConnector" presStyleLbl="node3" presStyleIdx="2" presStyleCnt="4"/>
      <dgm:spPr/>
    </dgm:pt>
    <dgm:pt modelId="{EAAEC5A0-3CCD-4ECF-B171-DE04AB315799}" type="pres">
      <dgm:prSet presAssocID="{04B91E86-5F1C-4F79-8D7B-8D24C7EDE4C1}" presName="hierChild4" presStyleCnt="0"/>
      <dgm:spPr/>
    </dgm:pt>
    <dgm:pt modelId="{BE91ABCF-902C-479D-BFB3-936183A0139A}" type="pres">
      <dgm:prSet presAssocID="{04B91E86-5F1C-4F79-8D7B-8D24C7EDE4C1}" presName="hierChild5" presStyleCnt="0"/>
      <dgm:spPr/>
    </dgm:pt>
    <dgm:pt modelId="{9F3A3380-D864-4DF9-893B-E717D47F1A15}" type="pres">
      <dgm:prSet presAssocID="{F1832D75-5090-47F4-B602-B016FB5C899B}" presName="Name64" presStyleLbl="parChTrans1D3" presStyleIdx="3" presStyleCnt="4"/>
      <dgm:spPr/>
    </dgm:pt>
    <dgm:pt modelId="{C20C1510-01AC-45AC-A435-36014A56B1BA}" type="pres">
      <dgm:prSet presAssocID="{680D5906-0D68-4574-8A39-EBFCA72CCA4A}" presName="hierRoot2" presStyleCnt="0">
        <dgm:presLayoutVars>
          <dgm:hierBranch val="init"/>
        </dgm:presLayoutVars>
      </dgm:prSet>
      <dgm:spPr/>
    </dgm:pt>
    <dgm:pt modelId="{48C3C315-2555-4CCC-A431-F7A21621AE27}" type="pres">
      <dgm:prSet presAssocID="{680D5906-0D68-4574-8A39-EBFCA72CCA4A}" presName="rootComposite" presStyleCnt="0"/>
      <dgm:spPr/>
    </dgm:pt>
    <dgm:pt modelId="{BA7EF206-A17B-429C-B67E-6A2700DDCE0D}" type="pres">
      <dgm:prSet presAssocID="{680D5906-0D68-4574-8A39-EBFCA72CCA4A}" presName="rootText" presStyleLbl="node3" presStyleIdx="3" presStyleCnt="4">
        <dgm:presLayoutVars>
          <dgm:chPref val="3"/>
        </dgm:presLayoutVars>
      </dgm:prSet>
      <dgm:spPr/>
    </dgm:pt>
    <dgm:pt modelId="{42E42DE2-D034-40A0-92E3-D82B23B6358D}" type="pres">
      <dgm:prSet presAssocID="{680D5906-0D68-4574-8A39-EBFCA72CCA4A}" presName="rootConnector" presStyleLbl="node3" presStyleIdx="3" presStyleCnt="4"/>
      <dgm:spPr/>
    </dgm:pt>
    <dgm:pt modelId="{8765F335-ECEE-430D-9EB3-828F41ACF1F9}" type="pres">
      <dgm:prSet presAssocID="{680D5906-0D68-4574-8A39-EBFCA72CCA4A}" presName="hierChild4" presStyleCnt="0"/>
      <dgm:spPr/>
    </dgm:pt>
    <dgm:pt modelId="{7CA8A0AA-72AA-4B13-9802-5691B56C7517}" type="pres">
      <dgm:prSet presAssocID="{680D5906-0D68-4574-8A39-EBFCA72CCA4A}" presName="hierChild5" presStyleCnt="0"/>
      <dgm:spPr/>
    </dgm:pt>
    <dgm:pt modelId="{B64DD364-A171-4991-8B4D-BA7922F0773A}" type="pres">
      <dgm:prSet presAssocID="{E29BB738-FB6C-4161-B915-A5351C4E11FF}" presName="hierChild5" presStyleCnt="0"/>
      <dgm:spPr/>
    </dgm:pt>
    <dgm:pt modelId="{5CB76BDB-F601-4995-AA8B-8646CAB62104}" type="pres">
      <dgm:prSet presAssocID="{D5A4D467-8005-44DE-BFDF-287E390BC471}" presName="hierChild3" presStyleCnt="0"/>
      <dgm:spPr/>
    </dgm:pt>
  </dgm:ptLst>
  <dgm:cxnLst>
    <dgm:cxn modelId="{45BB8F07-40B0-4E6B-86F5-558A582BB728}" type="presOf" srcId="{31A7E0BF-4FAD-40A1-8991-C8722D742167}" destId="{209A3E8E-8542-4C3F-AB36-0B20789E6262}" srcOrd="1" destOrd="0" presId="urn:microsoft.com/office/officeart/2009/3/layout/HorizontalOrganizationChart"/>
    <dgm:cxn modelId="{C368AF0D-10EA-4263-BE26-6DBB44E751AC}" type="presOf" srcId="{4871184C-9197-4694-9934-64DE4099F91F}" destId="{EFD854DF-029F-40DE-8BD5-EE0C7E2E12BC}" srcOrd="0" destOrd="0" presId="urn:microsoft.com/office/officeart/2009/3/layout/HorizontalOrganizationChart"/>
    <dgm:cxn modelId="{A6D9B10F-43DC-4EF8-B52B-79DE9047C5EB}" type="presOf" srcId="{D5A4D467-8005-44DE-BFDF-287E390BC471}" destId="{6CCBC7D2-64E8-4649-9C8C-21ECAB7511D3}" srcOrd="1" destOrd="0" presId="urn:microsoft.com/office/officeart/2009/3/layout/HorizontalOrganizationChart"/>
    <dgm:cxn modelId="{BC644213-6550-425F-9097-37B434E1C82A}" type="presOf" srcId="{F1832D75-5090-47F4-B602-B016FB5C899B}" destId="{9F3A3380-D864-4DF9-893B-E717D47F1A15}" srcOrd="0" destOrd="0" presId="urn:microsoft.com/office/officeart/2009/3/layout/HorizontalOrganizationChart"/>
    <dgm:cxn modelId="{0F766513-1F5E-4CF7-9905-C2801435C4D4}" srcId="{E29BB738-FB6C-4161-B915-A5351C4E11FF}" destId="{04B91E86-5F1C-4F79-8D7B-8D24C7EDE4C1}" srcOrd="1" destOrd="0" parTransId="{0A47DA9F-D912-47B4-92DE-FA8C69839698}" sibTransId="{8134A34C-A62F-4504-A760-C66F9CBC46C7}"/>
    <dgm:cxn modelId="{BDCE5E17-0E33-46ED-ABB1-B1174FF985E6}" srcId="{8DF632B2-D528-4F06-9DB7-54290F701052}" destId="{185D4709-4AAB-4926-A269-097F4D0520A3}" srcOrd="1" destOrd="0" parTransId="{6C72A687-C65B-4E10-82ED-977D5BA0F189}" sibTransId="{0E3B65EE-8058-4C30-A32B-9686AC370893}"/>
    <dgm:cxn modelId="{347B5F1D-99A3-4236-9494-76F530CCB8B5}" type="presOf" srcId="{6D1DD9A5-C6FD-488E-BFC9-B7D017EAA6E3}" destId="{B87E6742-72AE-4FB3-AB46-C50F1A98487A}" srcOrd="0" destOrd="0" presId="urn:microsoft.com/office/officeart/2009/3/layout/HorizontalOrganizationChart"/>
    <dgm:cxn modelId="{C0F96F22-9000-46B0-AD73-78C484664B65}" type="presOf" srcId="{4DD27156-D493-4819-B4DE-334C6B312F96}" destId="{3BE24902-808B-47C5-A429-3BC2FBCBACF6}" srcOrd="1" destOrd="0" presId="urn:microsoft.com/office/officeart/2009/3/layout/HorizontalOrganizationChart"/>
    <dgm:cxn modelId="{259AE02A-8129-44A9-9DE3-C380EAB0F09A}" type="presOf" srcId="{75F18FD3-3A25-45CD-9469-E40338023BDE}" destId="{8165754F-1CE6-44DE-A810-F31AE99F6E6F}" srcOrd="0" destOrd="0" presId="urn:microsoft.com/office/officeart/2009/3/layout/HorizontalOrganizationChart"/>
    <dgm:cxn modelId="{D7409B2F-9305-4A55-8CCE-EBF4E78E4F0D}" type="presOf" srcId="{04B91E86-5F1C-4F79-8D7B-8D24C7EDE4C1}" destId="{9A5AF71F-7642-4979-87B9-82CE052431D3}" srcOrd="0" destOrd="0" presId="urn:microsoft.com/office/officeart/2009/3/layout/HorizontalOrganizationChart"/>
    <dgm:cxn modelId="{EA97F22F-C3CF-4526-B2BD-00F11DB50041}" srcId="{D5A4D467-8005-44DE-BFDF-287E390BC471}" destId="{E29BB738-FB6C-4161-B915-A5351C4E11FF}" srcOrd="1" destOrd="0" parTransId="{6D1DD9A5-C6FD-488E-BFC9-B7D017EAA6E3}" sibTransId="{27EC05A3-2D9D-4C0B-8BF3-4CE861AB9A6B}"/>
    <dgm:cxn modelId="{869EBF33-9F1E-4421-8A29-EB2412366C73}" type="presOf" srcId="{01AEB642-64CE-49A6-8D61-AD7964758CDD}" destId="{541CE48C-85C2-4DE5-A4A3-6914B3DE3F65}" srcOrd="1" destOrd="0" presId="urn:microsoft.com/office/officeart/2009/3/layout/HorizontalOrganizationChart"/>
    <dgm:cxn modelId="{79FB3E5B-BA9C-48A4-BF0F-BC3D8FEB3236}" type="presOf" srcId="{E29BB738-FB6C-4161-B915-A5351C4E11FF}" destId="{27954113-A304-4590-A757-D63FDC941EB6}" srcOrd="1" destOrd="0" presId="urn:microsoft.com/office/officeart/2009/3/layout/HorizontalOrganizationChart"/>
    <dgm:cxn modelId="{10FDE15E-3BF8-4B4B-B3E7-8358B4CBE0D2}" srcId="{8DF632B2-D528-4F06-9DB7-54290F701052}" destId="{4B0963D6-EC7A-45BB-A4B0-CA9E59C5FE30}" srcOrd="0" destOrd="0" parTransId="{F1F9884C-3A71-4A65-824E-50535BBDECE5}" sibTransId="{3FA21A54-C52C-4CFE-AA5B-880D6ED270AB}"/>
    <dgm:cxn modelId="{DE351C41-61AB-454C-B2D9-994DC50EAC76}" type="presOf" srcId="{31A7E0BF-4FAD-40A1-8991-C8722D742167}" destId="{8D82F33B-6C01-4D4C-8A83-1B413CCECD0F}" srcOrd="0" destOrd="0" presId="urn:microsoft.com/office/officeart/2009/3/layout/HorizontalOrganizationChart"/>
    <dgm:cxn modelId="{18C6B042-139D-45BC-A045-72167D507B7E}" type="presOf" srcId="{4B0963D6-EC7A-45BB-A4B0-CA9E59C5FE30}" destId="{1875B676-74CF-4262-8BC1-EACC8B84AEBD}" srcOrd="1" destOrd="0" presId="urn:microsoft.com/office/officeart/2009/3/layout/HorizontalOrganizationChart"/>
    <dgm:cxn modelId="{CB4DE446-FE32-46D8-9C15-77E631701E4C}" type="presOf" srcId="{D16E2C77-6A61-4045-A00D-328C0C5E2A1B}" destId="{F7CFD81C-D139-471F-83C9-C720C00805D4}" srcOrd="1" destOrd="0" presId="urn:microsoft.com/office/officeart/2009/3/layout/HorizontalOrganizationChart"/>
    <dgm:cxn modelId="{93948969-561F-4845-956E-D25C093A1013}" type="presOf" srcId="{57D4A5FF-319E-41E9-B026-0DDCB1499763}" destId="{34388B87-8202-4BDF-B730-47F07BAB820F}" srcOrd="0" destOrd="0" presId="urn:microsoft.com/office/officeart/2009/3/layout/HorizontalOrganizationChart"/>
    <dgm:cxn modelId="{30EE0A6B-E31B-4CA4-B1BE-2CF02FA75F09}" type="presOf" srcId="{F1F9884C-3A71-4A65-824E-50535BBDECE5}" destId="{5F39A920-1199-4EA7-B7DE-42E155EFE91A}" srcOrd="0" destOrd="0" presId="urn:microsoft.com/office/officeart/2009/3/layout/HorizontalOrganizationChart"/>
    <dgm:cxn modelId="{907E9C70-FE31-4F4C-BA68-387376B6AE49}" type="presOf" srcId="{185D4709-4AAB-4926-A269-097F4D0520A3}" destId="{956A7648-36B8-4012-A119-D4A670BB0013}" srcOrd="1" destOrd="0" presId="urn:microsoft.com/office/officeart/2009/3/layout/HorizontalOrganizationChart"/>
    <dgm:cxn modelId="{706A4652-215D-4961-BBF0-F5A36FE4C040}" srcId="{E29BB738-FB6C-4161-B915-A5351C4E11FF}" destId="{680D5906-0D68-4574-8A39-EBFCA72CCA4A}" srcOrd="2" destOrd="0" parTransId="{F1832D75-5090-47F4-B602-B016FB5C899B}" sibTransId="{76B390B2-54D1-4339-A1C3-F6F1091F1CAA}"/>
    <dgm:cxn modelId="{782DE552-DCA4-43F6-8385-C1CB337764DD}" type="presOf" srcId="{0A47DA9F-D912-47B4-92DE-FA8C69839698}" destId="{7ED29DB3-CD9B-4A6E-875F-63B659067E95}" srcOrd="0" destOrd="0" presId="urn:microsoft.com/office/officeart/2009/3/layout/HorizontalOrganizationChart"/>
    <dgm:cxn modelId="{A1A80554-9E83-4C18-BBBB-C2E6FC773FFF}" type="presOf" srcId="{0A329838-2AE2-4849-AD27-5C36E41792B8}" destId="{62EAD025-0D26-462D-B082-0BF7B6911CB5}" srcOrd="0" destOrd="0" presId="urn:microsoft.com/office/officeart/2009/3/layout/HorizontalOrganizationChart"/>
    <dgm:cxn modelId="{4603D177-A830-467B-8D04-56BF178AA2F6}" type="presOf" srcId="{6C72A687-C65B-4E10-82ED-977D5BA0F189}" destId="{4022E5A3-A09F-4F80-A37B-D46E7B8D93BE}" srcOrd="0" destOrd="0" presId="urn:microsoft.com/office/officeart/2009/3/layout/HorizontalOrganizationChart"/>
    <dgm:cxn modelId="{61A97358-4BCA-4217-AB47-B0BB134BD087}" type="presOf" srcId="{4B0963D6-EC7A-45BB-A4B0-CA9E59C5FE30}" destId="{4D98A6E9-2AC8-4EDA-8280-2455F7BCC2F6}" srcOrd="0" destOrd="0" presId="urn:microsoft.com/office/officeart/2009/3/layout/HorizontalOrganizationChart"/>
    <dgm:cxn modelId="{A4F68C7C-A9FD-4EBB-B5D8-7EBF05E456AD}" type="presOf" srcId="{D2BFF50C-1203-4C72-A67F-EC87B9687B70}" destId="{E7029D2D-DEC1-4BC6-B513-913ED23C3A91}" srcOrd="1" destOrd="0" presId="urn:microsoft.com/office/officeart/2009/3/layout/HorizontalOrganizationChart"/>
    <dgm:cxn modelId="{521CA08B-F32E-4AE7-B6B3-E669A10D0C78}" type="presOf" srcId="{680D5906-0D68-4574-8A39-EBFCA72CCA4A}" destId="{42E42DE2-D034-40A0-92E3-D82B23B6358D}" srcOrd="1" destOrd="0" presId="urn:microsoft.com/office/officeart/2009/3/layout/HorizontalOrganizationChart"/>
    <dgm:cxn modelId="{061ED28E-E376-42B5-8730-C79D6421A47F}" srcId="{185D4709-4AAB-4926-A269-097F4D0520A3}" destId="{4DD27156-D493-4819-B4DE-334C6B312F96}" srcOrd="0" destOrd="0" parTransId="{24326ADC-403B-4F92-95E7-D3D15BE69609}" sibTransId="{54256436-703D-4C17-BC4C-9567A8427B64}"/>
    <dgm:cxn modelId="{8271F38F-03C6-4B9A-B85B-EFADE9CDD1EF}" type="presOf" srcId="{24326ADC-403B-4F92-95E7-D3D15BE69609}" destId="{3FF97333-F2C8-4B4F-963A-EA21B756FAE3}" srcOrd="0" destOrd="0" presId="urn:microsoft.com/office/officeart/2009/3/layout/HorizontalOrganizationChart"/>
    <dgm:cxn modelId="{FD698B96-52DE-4244-B669-C01AEA9B073F}" srcId="{D16E2C77-6A61-4045-A00D-328C0C5E2A1B}" destId="{8DF632B2-D528-4F06-9DB7-54290F701052}" srcOrd="0" destOrd="0" parTransId="{48309A43-8F63-41C2-906D-B7B564E69A98}" sibTransId="{B0F6CF24-E129-4973-945F-92CED5CF02A8}"/>
    <dgm:cxn modelId="{AFAE32AC-CB21-48FD-A157-20C6DC8552DF}" srcId="{E29BB738-FB6C-4161-B915-A5351C4E11FF}" destId="{01AEB642-64CE-49A6-8D61-AD7964758CDD}" srcOrd="0" destOrd="0" parTransId="{4DF03FA0-E273-4DD7-B92E-964812297C7F}" sibTransId="{FBA2B7D4-2DDB-4493-9B0F-90DEBAC164FF}"/>
    <dgm:cxn modelId="{74C96AB3-8BE6-409F-98A9-167596F6392D}" type="presOf" srcId="{185D4709-4AAB-4926-A269-097F4D0520A3}" destId="{F77F3FA7-705D-4A5E-8DE9-B544E51F2C91}" srcOrd="0" destOrd="0" presId="urn:microsoft.com/office/officeart/2009/3/layout/HorizontalOrganizationChart"/>
    <dgm:cxn modelId="{05B777B6-6480-4D05-96A8-80B8AB3332FA}" type="presOf" srcId="{01AEB642-64CE-49A6-8D61-AD7964758CDD}" destId="{7E5E0E58-BCB2-479F-92DB-4A7F3967D139}" srcOrd="0" destOrd="0" presId="urn:microsoft.com/office/officeart/2009/3/layout/HorizontalOrganizationChart"/>
    <dgm:cxn modelId="{BCB0A3B8-8DC9-41F3-8148-C045F6C71411}" type="presOf" srcId="{8DF632B2-D528-4F06-9DB7-54290F701052}" destId="{8D7AAA80-0A53-4121-86C3-21D5F946A7BC}" srcOrd="1" destOrd="0" presId="urn:microsoft.com/office/officeart/2009/3/layout/HorizontalOrganizationChart"/>
    <dgm:cxn modelId="{8CDC28B9-3A03-44B6-94A7-44063B944968}" type="presOf" srcId="{E29BB738-FB6C-4161-B915-A5351C4E11FF}" destId="{3953CBB5-3241-4CD6-8EC3-AB44F742CB6B}" srcOrd="0" destOrd="0" presId="urn:microsoft.com/office/officeart/2009/3/layout/HorizontalOrganizationChart"/>
    <dgm:cxn modelId="{B53E4CBC-04A2-459B-AB81-BF74210D1EE4}" srcId="{4B0963D6-EC7A-45BB-A4B0-CA9E59C5FE30}" destId="{D2BFF50C-1203-4C72-A67F-EC87B9687B70}" srcOrd="0" destOrd="0" parTransId="{57D4A5FF-319E-41E9-B026-0DDCB1499763}" sibTransId="{D7307778-C8F7-49B9-8002-543610843F34}"/>
    <dgm:cxn modelId="{95018CCB-6914-4C7B-B469-8603F0B3AEE4}" type="presOf" srcId="{D5A4D467-8005-44DE-BFDF-287E390BC471}" destId="{4EFCA2EA-C42D-454D-9405-09EA1D10A7B3}" srcOrd="0" destOrd="0" presId="urn:microsoft.com/office/officeart/2009/3/layout/HorizontalOrganizationChart"/>
    <dgm:cxn modelId="{75C132D0-6C9F-4057-A033-E59532E3CB53}" type="presOf" srcId="{8DF632B2-D528-4F06-9DB7-54290F701052}" destId="{1475AB1D-1A54-495D-ADE0-A43B79399C34}" srcOrd="0" destOrd="0" presId="urn:microsoft.com/office/officeart/2009/3/layout/HorizontalOrganizationChart"/>
    <dgm:cxn modelId="{457F6DD2-2426-4626-A280-8D93A7D4A88A}" type="presOf" srcId="{48309A43-8F63-41C2-906D-B7B564E69A98}" destId="{9C110905-958C-4867-8B7D-76AE8D71DCC1}" srcOrd="0" destOrd="0" presId="urn:microsoft.com/office/officeart/2009/3/layout/HorizontalOrganizationChart"/>
    <dgm:cxn modelId="{A55E51DA-B597-402F-B6EE-E00004855233}" type="presOf" srcId="{4DF03FA0-E273-4DD7-B92E-964812297C7F}" destId="{6E807908-EB3E-4683-9AEC-BC355A24C3FE}" srcOrd="0" destOrd="0" presId="urn:microsoft.com/office/officeart/2009/3/layout/HorizontalOrganizationChart"/>
    <dgm:cxn modelId="{595DE5DC-2849-4B44-92F8-59923520F319}" srcId="{D5A4D467-8005-44DE-BFDF-287E390BC471}" destId="{31A7E0BF-4FAD-40A1-8991-C8722D742167}" srcOrd="0" destOrd="0" parTransId="{4871184C-9197-4694-9934-64DE4099F91F}" sibTransId="{003CF3C4-5D50-4FF1-BE08-31279EC5D90E}"/>
    <dgm:cxn modelId="{3A78C3E0-56C9-4C46-862D-4F8E8791FC04}" type="presOf" srcId="{680D5906-0D68-4574-8A39-EBFCA72CCA4A}" destId="{BA7EF206-A17B-429C-B67E-6A2700DDCE0D}" srcOrd="0" destOrd="0" presId="urn:microsoft.com/office/officeart/2009/3/layout/HorizontalOrganizationChart"/>
    <dgm:cxn modelId="{F7C82DE4-3660-49B0-A428-A613C1FC4AFB}" srcId="{31A7E0BF-4FAD-40A1-8991-C8722D742167}" destId="{D16E2C77-6A61-4045-A00D-328C0C5E2A1B}" srcOrd="0" destOrd="0" parTransId="{0A329838-2AE2-4849-AD27-5C36E41792B8}" sibTransId="{0EBFC3E5-4612-41FB-B4E3-61830847127F}"/>
    <dgm:cxn modelId="{965817E6-B80E-4752-9318-6380301DF1F8}" type="presOf" srcId="{4DD27156-D493-4819-B4DE-334C6B312F96}" destId="{6DDB12E9-1498-4210-B6FA-6408AA229A60}" srcOrd="0" destOrd="0" presId="urn:microsoft.com/office/officeart/2009/3/layout/HorizontalOrganizationChart"/>
    <dgm:cxn modelId="{7AEA2CEA-44E3-4C53-8F1E-A58289C118D5}" srcId="{75F18FD3-3A25-45CD-9469-E40338023BDE}" destId="{D5A4D467-8005-44DE-BFDF-287E390BC471}" srcOrd="0" destOrd="0" parTransId="{D39E5C65-3092-4437-BAF5-BDD9AE60330E}" sibTransId="{7CDA8D37-59B6-4F59-9526-F3600C801E8B}"/>
    <dgm:cxn modelId="{035E11EB-0C2A-4CF4-83E8-FF701E5B9530}" type="presOf" srcId="{04B91E86-5F1C-4F79-8D7B-8D24C7EDE4C1}" destId="{9F8E4F76-75EE-4966-8BD1-6372973C3F36}" srcOrd="1" destOrd="0" presId="urn:microsoft.com/office/officeart/2009/3/layout/HorizontalOrganizationChart"/>
    <dgm:cxn modelId="{41DF49F0-FC9C-46DB-8AE2-52934ECC0B66}" type="presOf" srcId="{D2BFF50C-1203-4C72-A67F-EC87B9687B70}" destId="{6EE8C663-A449-4AFC-AD74-93BF8E1A1052}" srcOrd="0" destOrd="0" presId="urn:microsoft.com/office/officeart/2009/3/layout/HorizontalOrganizationChart"/>
    <dgm:cxn modelId="{DAE21CF4-88BE-4A5D-B099-0A12ADD6BB44}" type="presOf" srcId="{D16E2C77-6A61-4045-A00D-328C0C5E2A1B}" destId="{96F28571-145D-4700-B615-5C7B4F4196F6}" srcOrd="0" destOrd="0" presId="urn:microsoft.com/office/officeart/2009/3/layout/HorizontalOrganizationChart"/>
    <dgm:cxn modelId="{866E7C35-0DCF-4474-842F-E5BCFA1613C0}" type="presParOf" srcId="{8165754F-1CE6-44DE-A810-F31AE99F6E6F}" destId="{6F159A53-A488-4603-B947-F2565A4A66E4}" srcOrd="0" destOrd="0" presId="urn:microsoft.com/office/officeart/2009/3/layout/HorizontalOrganizationChart"/>
    <dgm:cxn modelId="{255A734A-CB3F-42D4-93AE-C11CBDE19CB3}" type="presParOf" srcId="{6F159A53-A488-4603-B947-F2565A4A66E4}" destId="{72408FE3-1780-4C80-AD4A-E8EF0C6A73DC}" srcOrd="0" destOrd="0" presId="urn:microsoft.com/office/officeart/2009/3/layout/HorizontalOrganizationChart"/>
    <dgm:cxn modelId="{58DCD3DE-74AA-463C-ADE7-B8322AB853EA}" type="presParOf" srcId="{72408FE3-1780-4C80-AD4A-E8EF0C6A73DC}" destId="{4EFCA2EA-C42D-454D-9405-09EA1D10A7B3}" srcOrd="0" destOrd="0" presId="urn:microsoft.com/office/officeart/2009/3/layout/HorizontalOrganizationChart"/>
    <dgm:cxn modelId="{42736468-5707-43BA-8DDC-4E6A7FE7E544}" type="presParOf" srcId="{72408FE3-1780-4C80-AD4A-E8EF0C6A73DC}" destId="{6CCBC7D2-64E8-4649-9C8C-21ECAB7511D3}" srcOrd="1" destOrd="0" presId="urn:microsoft.com/office/officeart/2009/3/layout/HorizontalOrganizationChart"/>
    <dgm:cxn modelId="{0794F099-8B67-4B91-9994-6E38DE8B6CA4}" type="presParOf" srcId="{6F159A53-A488-4603-B947-F2565A4A66E4}" destId="{79770160-1E1F-4DDB-A7DA-E773F71A1F6A}" srcOrd="1" destOrd="0" presId="urn:microsoft.com/office/officeart/2009/3/layout/HorizontalOrganizationChart"/>
    <dgm:cxn modelId="{624CDDAE-7DBF-4D5E-9C00-F985272D26FE}" type="presParOf" srcId="{79770160-1E1F-4DDB-A7DA-E773F71A1F6A}" destId="{EFD854DF-029F-40DE-8BD5-EE0C7E2E12BC}" srcOrd="0" destOrd="0" presId="urn:microsoft.com/office/officeart/2009/3/layout/HorizontalOrganizationChart"/>
    <dgm:cxn modelId="{1E9E27ED-039E-4B10-8D19-241F53F46BF3}" type="presParOf" srcId="{79770160-1E1F-4DDB-A7DA-E773F71A1F6A}" destId="{2EB196D9-F354-46DE-B5DA-CCC5824E3645}" srcOrd="1" destOrd="0" presId="urn:microsoft.com/office/officeart/2009/3/layout/HorizontalOrganizationChart"/>
    <dgm:cxn modelId="{5EBF50A6-450B-4FB5-ACEC-DD7B68C3F76A}" type="presParOf" srcId="{2EB196D9-F354-46DE-B5DA-CCC5824E3645}" destId="{993AB87F-9158-4074-AF94-B23DB3A68209}" srcOrd="0" destOrd="0" presId="urn:microsoft.com/office/officeart/2009/3/layout/HorizontalOrganizationChart"/>
    <dgm:cxn modelId="{12B6D4E0-A0AF-4BE5-B275-9747369A788F}" type="presParOf" srcId="{993AB87F-9158-4074-AF94-B23DB3A68209}" destId="{8D82F33B-6C01-4D4C-8A83-1B413CCECD0F}" srcOrd="0" destOrd="0" presId="urn:microsoft.com/office/officeart/2009/3/layout/HorizontalOrganizationChart"/>
    <dgm:cxn modelId="{A9DAF93D-B402-4898-8E2B-9229223B09DE}" type="presParOf" srcId="{993AB87F-9158-4074-AF94-B23DB3A68209}" destId="{209A3E8E-8542-4C3F-AB36-0B20789E6262}" srcOrd="1" destOrd="0" presId="urn:microsoft.com/office/officeart/2009/3/layout/HorizontalOrganizationChart"/>
    <dgm:cxn modelId="{AE1583C8-F5C2-4440-A388-2C36CBD0CD4F}" type="presParOf" srcId="{2EB196D9-F354-46DE-B5DA-CCC5824E3645}" destId="{5E30A407-7633-4C1F-A58C-39BD52ED6E98}" srcOrd="1" destOrd="0" presId="urn:microsoft.com/office/officeart/2009/3/layout/HorizontalOrganizationChart"/>
    <dgm:cxn modelId="{2E25E0F8-BEBB-4AB2-911D-669E5734B925}" type="presParOf" srcId="{5E30A407-7633-4C1F-A58C-39BD52ED6E98}" destId="{62EAD025-0D26-462D-B082-0BF7B6911CB5}" srcOrd="0" destOrd="0" presId="urn:microsoft.com/office/officeart/2009/3/layout/HorizontalOrganizationChart"/>
    <dgm:cxn modelId="{4627499B-B766-4229-833D-8AE4ABF625D9}" type="presParOf" srcId="{5E30A407-7633-4C1F-A58C-39BD52ED6E98}" destId="{61E3E298-5A01-4530-BD51-980D41A8217C}" srcOrd="1" destOrd="0" presId="urn:microsoft.com/office/officeart/2009/3/layout/HorizontalOrganizationChart"/>
    <dgm:cxn modelId="{45A01E2F-5E04-400B-BD8F-F70EE3E92A82}" type="presParOf" srcId="{61E3E298-5A01-4530-BD51-980D41A8217C}" destId="{61E4A3B5-8890-473F-8B84-7BD91414AD52}" srcOrd="0" destOrd="0" presId="urn:microsoft.com/office/officeart/2009/3/layout/HorizontalOrganizationChart"/>
    <dgm:cxn modelId="{34E35107-80AE-4256-AA08-3C21C3505168}" type="presParOf" srcId="{61E4A3B5-8890-473F-8B84-7BD91414AD52}" destId="{96F28571-145D-4700-B615-5C7B4F4196F6}" srcOrd="0" destOrd="0" presId="urn:microsoft.com/office/officeart/2009/3/layout/HorizontalOrganizationChart"/>
    <dgm:cxn modelId="{94211825-5E68-41C2-8AB7-72DD6C2FCEEA}" type="presParOf" srcId="{61E4A3B5-8890-473F-8B84-7BD91414AD52}" destId="{F7CFD81C-D139-471F-83C9-C720C00805D4}" srcOrd="1" destOrd="0" presId="urn:microsoft.com/office/officeart/2009/3/layout/HorizontalOrganizationChart"/>
    <dgm:cxn modelId="{E506ED90-84C1-4454-8E3B-8033DAA52E0D}" type="presParOf" srcId="{61E3E298-5A01-4530-BD51-980D41A8217C}" destId="{8841DEF5-B4B2-4B5F-AD32-551A8F524FD7}" srcOrd="1" destOrd="0" presId="urn:microsoft.com/office/officeart/2009/3/layout/HorizontalOrganizationChart"/>
    <dgm:cxn modelId="{38F10BAF-5D98-47F6-9340-1B401D2BA5C9}" type="presParOf" srcId="{8841DEF5-B4B2-4B5F-AD32-551A8F524FD7}" destId="{9C110905-958C-4867-8B7D-76AE8D71DCC1}" srcOrd="0" destOrd="0" presId="urn:microsoft.com/office/officeart/2009/3/layout/HorizontalOrganizationChart"/>
    <dgm:cxn modelId="{982A9583-46DE-42A2-BC39-B6EB60A370B2}" type="presParOf" srcId="{8841DEF5-B4B2-4B5F-AD32-551A8F524FD7}" destId="{BC2F4199-B42D-45BA-A8B8-B82D1C021D08}" srcOrd="1" destOrd="0" presId="urn:microsoft.com/office/officeart/2009/3/layout/HorizontalOrganizationChart"/>
    <dgm:cxn modelId="{F71C549E-D5AB-4E19-A591-D044612A1B26}" type="presParOf" srcId="{BC2F4199-B42D-45BA-A8B8-B82D1C021D08}" destId="{5815DBD3-DA4D-4F13-9361-E7A84B8CB70A}" srcOrd="0" destOrd="0" presId="urn:microsoft.com/office/officeart/2009/3/layout/HorizontalOrganizationChart"/>
    <dgm:cxn modelId="{F3F541DD-95F9-48DF-BA45-93AC51D47DC6}" type="presParOf" srcId="{5815DBD3-DA4D-4F13-9361-E7A84B8CB70A}" destId="{1475AB1D-1A54-495D-ADE0-A43B79399C34}" srcOrd="0" destOrd="0" presId="urn:microsoft.com/office/officeart/2009/3/layout/HorizontalOrganizationChart"/>
    <dgm:cxn modelId="{B6E6EB74-E4BD-4FB5-8F41-EA0F02E85FC5}" type="presParOf" srcId="{5815DBD3-DA4D-4F13-9361-E7A84B8CB70A}" destId="{8D7AAA80-0A53-4121-86C3-21D5F946A7BC}" srcOrd="1" destOrd="0" presId="urn:microsoft.com/office/officeart/2009/3/layout/HorizontalOrganizationChart"/>
    <dgm:cxn modelId="{CE0CF302-CAE1-48B3-9224-EC838F231D3A}" type="presParOf" srcId="{BC2F4199-B42D-45BA-A8B8-B82D1C021D08}" destId="{A1804097-EBD3-4600-827B-3DC384505791}" srcOrd="1" destOrd="0" presId="urn:microsoft.com/office/officeart/2009/3/layout/HorizontalOrganizationChart"/>
    <dgm:cxn modelId="{6BA61BC0-8E12-4F85-91BD-1E74AFD23C12}" type="presParOf" srcId="{A1804097-EBD3-4600-827B-3DC384505791}" destId="{5F39A920-1199-4EA7-B7DE-42E155EFE91A}" srcOrd="0" destOrd="0" presId="urn:microsoft.com/office/officeart/2009/3/layout/HorizontalOrganizationChart"/>
    <dgm:cxn modelId="{ED8B25B3-BCE4-4FE9-A33F-B18F50929F8E}" type="presParOf" srcId="{A1804097-EBD3-4600-827B-3DC384505791}" destId="{953E3776-B3DF-487A-8383-F3441124A662}" srcOrd="1" destOrd="0" presId="urn:microsoft.com/office/officeart/2009/3/layout/HorizontalOrganizationChart"/>
    <dgm:cxn modelId="{387E966B-CCDE-41DD-B7D1-B3069191C345}" type="presParOf" srcId="{953E3776-B3DF-487A-8383-F3441124A662}" destId="{7639B970-4CA8-49DA-9645-0970635B933D}" srcOrd="0" destOrd="0" presId="urn:microsoft.com/office/officeart/2009/3/layout/HorizontalOrganizationChart"/>
    <dgm:cxn modelId="{75770A57-07A0-4FD7-BAD9-AB2BD3F466BB}" type="presParOf" srcId="{7639B970-4CA8-49DA-9645-0970635B933D}" destId="{4D98A6E9-2AC8-4EDA-8280-2455F7BCC2F6}" srcOrd="0" destOrd="0" presId="urn:microsoft.com/office/officeart/2009/3/layout/HorizontalOrganizationChart"/>
    <dgm:cxn modelId="{63E11C5F-E91B-4458-8EA8-28CA5E773A46}" type="presParOf" srcId="{7639B970-4CA8-49DA-9645-0970635B933D}" destId="{1875B676-74CF-4262-8BC1-EACC8B84AEBD}" srcOrd="1" destOrd="0" presId="urn:microsoft.com/office/officeart/2009/3/layout/HorizontalOrganizationChart"/>
    <dgm:cxn modelId="{E54662D6-FD9F-44D2-88CA-8D75D6772A13}" type="presParOf" srcId="{953E3776-B3DF-487A-8383-F3441124A662}" destId="{E677B67A-986C-4AE0-BCF0-591740454E19}" srcOrd="1" destOrd="0" presId="urn:microsoft.com/office/officeart/2009/3/layout/HorizontalOrganizationChart"/>
    <dgm:cxn modelId="{DCA24349-331D-4128-96A4-5E41599C939F}" type="presParOf" srcId="{E677B67A-986C-4AE0-BCF0-591740454E19}" destId="{34388B87-8202-4BDF-B730-47F07BAB820F}" srcOrd="0" destOrd="0" presId="urn:microsoft.com/office/officeart/2009/3/layout/HorizontalOrganizationChart"/>
    <dgm:cxn modelId="{BB104B8E-4B0F-4268-9E4C-1C6E574D0116}" type="presParOf" srcId="{E677B67A-986C-4AE0-BCF0-591740454E19}" destId="{EF304136-9E07-4ABA-8AF2-56959230EB73}" srcOrd="1" destOrd="0" presId="urn:microsoft.com/office/officeart/2009/3/layout/HorizontalOrganizationChart"/>
    <dgm:cxn modelId="{566FFAA5-83CB-469C-B839-812D353557C9}" type="presParOf" srcId="{EF304136-9E07-4ABA-8AF2-56959230EB73}" destId="{D97078A9-50DC-43E4-853F-944AF9A615FC}" srcOrd="0" destOrd="0" presId="urn:microsoft.com/office/officeart/2009/3/layout/HorizontalOrganizationChart"/>
    <dgm:cxn modelId="{C025F849-2092-473F-B060-F01E03C50058}" type="presParOf" srcId="{D97078A9-50DC-43E4-853F-944AF9A615FC}" destId="{6EE8C663-A449-4AFC-AD74-93BF8E1A1052}" srcOrd="0" destOrd="0" presId="urn:microsoft.com/office/officeart/2009/3/layout/HorizontalOrganizationChart"/>
    <dgm:cxn modelId="{E731E8EA-210E-4022-979C-C118058A63B9}" type="presParOf" srcId="{D97078A9-50DC-43E4-853F-944AF9A615FC}" destId="{E7029D2D-DEC1-4BC6-B513-913ED23C3A91}" srcOrd="1" destOrd="0" presId="urn:microsoft.com/office/officeart/2009/3/layout/HorizontalOrganizationChart"/>
    <dgm:cxn modelId="{49E1C7D8-CAA5-49EF-B4FF-56A4B5A5FA40}" type="presParOf" srcId="{EF304136-9E07-4ABA-8AF2-56959230EB73}" destId="{2AAD5A45-8883-4D7B-9A49-BC4A6BFAB748}" srcOrd="1" destOrd="0" presId="urn:microsoft.com/office/officeart/2009/3/layout/HorizontalOrganizationChart"/>
    <dgm:cxn modelId="{D38CC899-44C6-4F6E-AD52-0D8D46ABF554}" type="presParOf" srcId="{EF304136-9E07-4ABA-8AF2-56959230EB73}" destId="{6C723A88-A41C-4069-859F-B39704BFF945}" srcOrd="2" destOrd="0" presId="urn:microsoft.com/office/officeart/2009/3/layout/HorizontalOrganizationChart"/>
    <dgm:cxn modelId="{546AEC1D-5FF2-415F-A129-3D16CFBD19A9}" type="presParOf" srcId="{953E3776-B3DF-487A-8383-F3441124A662}" destId="{B00CE72A-591A-456E-9CDC-0321B697B3D9}" srcOrd="2" destOrd="0" presId="urn:microsoft.com/office/officeart/2009/3/layout/HorizontalOrganizationChart"/>
    <dgm:cxn modelId="{B2E4158C-A7FD-46FC-B59E-1A150526C820}" type="presParOf" srcId="{A1804097-EBD3-4600-827B-3DC384505791}" destId="{4022E5A3-A09F-4F80-A37B-D46E7B8D93BE}" srcOrd="2" destOrd="0" presId="urn:microsoft.com/office/officeart/2009/3/layout/HorizontalOrganizationChart"/>
    <dgm:cxn modelId="{DA24EA05-3422-46C7-B73F-FB4A210680CE}" type="presParOf" srcId="{A1804097-EBD3-4600-827B-3DC384505791}" destId="{49DBBC99-7842-41E3-A746-921A7E4044AB}" srcOrd="3" destOrd="0" presId="urn:microsoft.com/office/officeart/2009/3/layout/HorizontalOrganizationChart"/>
    <dgm:cxn modelId="{283D8F37-918D-4C61-B6AE-5AB05A480727}" type="presParOf" srcId="{49DBBC99-7842-41E3-A746-921A7E4044AB}" destId="{2D73569F-25B7-4214-A704-FF2D9B4B37FC}" srcOrd="0" destOrd="0" presId="urn:microsoft.com/office/officeart/2009/3/layout/HorizontalOrganizationChart"/>
    <dgm:cxn modelId="{359712AC-3009-46F5-A468-4774F2E0588A}" type="presParOf" srcId="{2D73569F-25B7-4214-A704-FF2D9B4B37FC}" destId="{F77F3FA7-705D-4A5E-8DE9-B544E51F2C91}" srcOrd="0" destOrd="0" presId="urn:microsoft.com/office/officeart/2009/3/layout/HorizontalOrganizationChart"/>
    <dgm:cxn modelId="{B93638E8-9FD1-4EAB-BB78-B96BCEEAE9A0}" type="presParOf" srcId="{2D73569F-25B7-4214-A704-FF2D9B4B37FC}" destId="{956A7648-36B8-4012-A119-D4A670BB0013}" srcOrd="1" destOrd="0" presId="urn:microsoft.com/office/officeart/2009/3/layout/HorizontalOrganizationChart"/>
    <dgm:cxn modelId="{F18BEB57-AC37-4A6A-8DA3-CB54CC7BBC91}" type="presParOf" srcId="{49DBBC99-7842-41E3-A746-921A7E4044AB}" destId="{ADE76BD7-D489-466B-BB6B-FB2E291747C1}" srcOrd="1" destOrd="0" presId="urn:microsoft.com/office/officeart/2009/3/layout/HorizontalOrganizationChart"/>
    <dgm:cxn modelId="{AB8A2107-00ED-448E-8C2A-3BF90AFD93DB}" type="presParOf" srcId="{ADE76BD7-D489-466B-BB6B-FB2E291747C1}" destId="{3FF97333-F2C8-4B4F-963A-EA21B756FAE3}" srcOrd="0" destOrd="0" presId="urn:microsoft.com/office/officeart/2009/3/layout/HorizontalOrganizationChart"/>
    <dgm:cxn modelId="{4F19F774-7678-4EEA-B302-D1DBB775EC53}" type="presParOf" srcId="{ADE76BD7-D489-466B-BB6B-FB2E291747C1}" destId="{207C3A09-27EB-4DE1-BF23-11451EA1C23E}" srcOrd="1" destOrd="0" presId="urn:microsoft.com/office/officeart/2009/3/layout/HorizontalOrganizationChart"/>
    <dgm:cxn modelId="{420BBE54-FFC4-4329-BE60-6972A71ED127}" type="presParOf" srcId="{207C3A09-27EB-4DE1-BF23-11451EA1C23E}" destId="{BC9714DF-722A-434B-AA5E-D41614DC1376}" srcOrd="0" destOrd="0" presId="urn:microsoft.com/office/officeart/2009/3/layout/HorizontalOrganizationChart"/>
    <dgm:cxn modelId="{97413827-339E-4AB6-A17E-D3933F55831F}" type="presParOf" srcId="{BC9714DF-722A-434B-AA5E-D41614DC1376}" destId="{6DDB12E9-1498-4210-B6FA-6408AA229A60}" srcOrd="0" destOrd="0" presId="urn:microsoft.com/office/officeart/2009/3/layout/HorizontalOrganizationChart"/>
    <dgm:cxn modelId="{2C809C80-83B2-4369-8E4E-1A8F8C3CEEED}" type="presParOf" srcId="{BC9714DF-722A-434B-AA5E-D41614DC1376}" destId="{3BE24902-808B-47C5-A429-3BC2FBCBACF6}" srcOrd="1" destOrd="0" presId="urn:microsoft.com/office/officeart/2009/3/layout/HorizontalOrganizationChart"/>
    <dgm:cxn modelId="{7BFCDC15-9212-4067-B61C-C0193493F529}" type="presParOf" srcId="{207C3A09-27EB-4DE1-BF23-11451EA1C23E}" destId="{331B420F-4C13-4B3B-8D8A-E8C9D6DE4564}" srcOrd="1" destOrd="0" presId="urn:microsoft.com/office/officeart/2009/3/layout/HorizontalOrganizationChart"/>
    <dgm:cxn modelId="{137EEA59-9027-4A3B-9A58-613DCC9899EE}" type="presParOf" srcId="{207C3A09-27EB-4DE1-BF23-11451EA1C23E}" destId="{2E4FC619-C82D-46E3-8203-D93EA5DBE34F}" srcOrd="2" destOrd="0" presId="urn:microsoft.com/office/officeart/2009/3/layout/HorizontalOrganizationChart"/>
    <dgm:cxn modelId="{E81BB15D-311E-4518-B35E-D81D592E474A}" type="presParOf" srcId="{49DBBC99-7842-41E3-A746-921A7E4044AB}" destId="{B843392B-25D2-4B57-8C98-F12F3738B40A}" srcOrd="2" destOrd="0" presId="urn:microsoft.com/office/officeart/2009/3/layout/HorizontalOrganizationChart"/>
    <dgm:cxn modelId="{3D65194A-27D2-437E-AB34-2D7C1C231B39}" type="presParOf" srcId="{BC2F4199-B42D-45BA-A8B8-B82D1C021D08}" destId="{FA45E37A-2AC4-466B-9C59-A8C4F45F8743}" srcOrd="2" destOrd="0" presId="urn:microsoft.com/office/officeart/2009/3/layout/HorizontalOrganizationChart"/>
    <dgm:cxn modelId="{52515866-2A9A-4F1A-A023-F078C7DABE7C}" type="presParOf" srcId="{61E3E298-5A01-4530-BD51-980D41A8217C}" destId="{89B8CD09-F7E8-4DF6-B13B-5F2E031EFE7E}" srcOrd="2" destOrd="0" presId="urn:microsoft.com/office/officeart/2009/3/layout/HorizontalOrganizationChart"/>
    <dgm:cxn modelId="{00401780-3619-4E9B-9ACE-643ADE84B306}" type="presParOf" srcId="{2EB196D9-F354-46DE-B5DA-CCC5824E3645}" destId="{DAB9E431-86C8-4CF4-83D2-3114E04EB22E}" srcOrd="2" destOrd="0" presId="urn:microsoft.com/office/officeart/2009/3/layout/HorizontalOrganizationChart"/>
    <dgm:cxn modelId="{AF315A56-2469-410C-82E8-401B98E01283}" type="presParOf" srcId="{79770160-1E1F-4DDB-A7DA-E773F71A1F6A}" destId="{B87E6742-72AE-4FB3-AB46-C50F1A98487A}" srcOrd="2" destOrd="0" presId="urn:microsoft.com/office/officeart/2009/3/layout/HorizontalOrganizationChart"/>
    <dgm:cxn modelId="{78190FB1-F17F-494E-A8DF-1ABD0919C0A2}" type="presParOf" srcId="{79770160-1E1F-4DDB-A7DA-E773F71A1F6A}" destId="{435F6BE1-4A66-490B-B151-77CD333740C6}" srcOrd="3" destOrd="0" presId="urn:microsoft.com/office/officeart/2009/3/layout/HorizontalOrganizationChart"/>
    <dgm:cxn modelId="{268F31B1-12CA-4508-8FE3-6833F66C488E}" type="presParOf" srcId="{435F6BE1-4A66-490B-B151-77CD333740C6}" destId="{1DE12849-654A-474C-849B-4A3BE5EF590D}" srcOrd="0" destOrd="0" presId="urn:microsoft.com/office/officeart/2009/3/layout/HorizontalOrganizationChart"/>
    <dgm:cxn modelId="{8F0785FE-8A9C-435A-9210-674ED9BD9289}" type="presParOf" srcId="{1DE12849-654A-474C-849B-4A3BE5EF590D}" destId="{3953CBB5-3241-4CD6-8EC3-AB44F742CB6B}" srcOrd="0" destOrd="0" presId="urn:microsoft.com/office/officeart/2009/3/layout/HorizontalOrganizationChart"/>
    <dgm:cxn modelId="{8C5B0C12-78E5-4D77-8FF3-871ED7DFB4E5}" type="presParOf" srcId="{1DE12849-654A-474C-849B-4A3BE5EF590D}" destId="{27954113-A304-4590-A757-D63FDC941EB6}" srcOrd="1" destOrd="0" presId="urn:microsoft.com/office/officeart/2009/3/layout/HorizontalOrganizationChart"/>
    <dgm:cxn modelId="{771AEBEF-EACE-4F02-BDC0-765C67355C54}" type="presParOf" srcId="{435F6BE1-4A66-490B-B151-77CD333740C6}" destId="{DE232708-8B3B-41C9-B4FF-61BAED1B221D}" srcOrd="1" destOrd="0" presId="urn:microsoft.com/office/officeart/2009/3/layout/HorizontalOrganizationChart"/>
    <dgm:cxn modelId="{E3B58E24-96B6-40D0-A812-32CB8286528F}" type="presParOf" srcId="{DE232708-8B3B-41C9-B4FF-61BAED1B221D}" destId="{6E807908-EB3E-4683-9AEC-BC355A24C3FE}" srcOrd="0" destOrd="0" presId="urn:microsoft.com/office/officeart/2009/3/layout/HorizontalOrganizationChart"/>
    <dgm:cxn modelId="{8BD2420C-3F8A-413E-B2EB-23839889CB1E}" type="presParOf" srcId="{DE232708-8B3B-41C9-B4FF-61BAED1B221D}" destId="{ECAFEC99-40AC-4A88-925B-E37BF754879B}" srcOrd="1" destOrd="0" presId="urn:microsoft.com/office/officeart/2009/3/layout/HorizontalOrganizationChart"/>
    <dgm:cxn modelId="{2110E628-F9F5-46FF-9516-FF08DF528EF4}" type="presParOf" srcId="{ECAFEC99-40AC-4A88-925B-E37BF754879B}" destId="{922575D1-84D5-461F-A025-514E3266DADC}" srcOrd="0" destOrd="0" presId="urn:microsoft.com/office/officeart/2009/3/layout/HorizontalOrganizationChart"/>
    <dgm:cxn modelId="{07AB172C-C827-468F-BCCF-8B6FAC1CD03F}" type="presParOf" srcId="{922575D1-84D5-461F-A025-514E3266DADC}" destId="{7E5E0E58-BCB2-479F-92DB-4A7F3967D139}" srcOrd="0" destOrd="0" presId="urn:microsoft.com/office/officeart/2009/3/layout/HorizontalOrganizationChart"/>
    <dgm:cxn modelId="{727C49AB-019D-4764-B788-E591D12EB00E}" type="presParOf" srcId="{922575D1-84D5-461F-A025-514E3266DADC}" destId="{541CE48C-85C2-4DE5-A4A3-6914B3DE3F65}" srcOrd="1" destOrd="0" presId="urn:microsoft.com/office/officeart/2009/3/layout/HorizontalOrganizationChart"/>
    <dgm:cxn modelId="{E7CE519F-C162-4797-A85E-CB39F3D94001}" type="presParOf" srcId="{ECAFEC99-40AC-4A88-925B-E37BF754879B}" destId="{36ABC483-7BCD-4136-9ADA-1640838C97E9}" srcOrd="1" destOrd="0" presId="urn:microsoft.com/office/officeart/2009/3/layout/HorizontalOrganizationChart"/>
    <dgm:cxn modelId="{AB97D763-9C9C-4BEF-8A35-B2E8D8F26C67}" type="presParOf" srcId="{ECAFEC99-40AC-4A88-925B-E37BF754879B}" destId="{B4747896-87E7-436D-A6B5-B88AF7AF62BB}" srcOrd="2" destOrd="0" presId="urn:microsoft.com/office/officeart/2009/3/layout/HorizontalOrganizationChart"/>
    <dgm:cxn modelId="{A1F8B95B-5EE9-4115-AFD7-19F7FA46D6FE}" type="presParOf" srcId="{DE232708-8B3B-41C9-B4FF-61BAED1B221D}" destId="{7ED29DB3-CD9B-4A6E-875F-63B659067E95}" srcOrd="2" destOrd="0" presId="urn:microsoft.com/office/officeart/2009/3/layout/HorizontalOrganizationChart"/>
    <dgm:cxn modelId="{E30BBE71-760B-4883-900F-65F02F4F00F7}" type="presParOf" srcId="{DE232708-8B3B-41C9-B4FF-61BAED1B221D}" destId="{8F035DC0-B396-4FFC-A1CA-207B8B9C5F54}" srcOrd="3" destOrd="0" presId="urn:microsoft.com/office/officeart/2009/3/layout/HorizontalOrganizationChart"/>
    <dgm:cxn modelId="{7F0F6DF1-3E98-4266-B79B-A8283028E331}" type="presParOf" srcId="{8F035DC0-B396-4FFC-A1CA-207B8B9C5F54}" destId="{D1958400-EF24-4C01-9E55-C3E389D9B8A2}" srcOrd="0" destOrd="0" presId="urn:microsoft.com/office/officeart/2009/3/layout/HorizontalOrganizationChart"/>
    <dgm:cxn modelId="{539D914B-9195-4948-BE5C-8127385C7D0C}" type="presParOf" srcId="{D1958400-EF24-4C01-9E55-C3E389D9B8A2}" destId="{9A5AF71F-7642-4979-87B9-82CE052431D3}" srcOrd="0" destOrd="0" presId="urn:microsoft.com/office/officeart/2009/3/layout/HorizontalOrganizationChart"/>
    <dgm:cxn modelId="{23191478-C107-4F5B-8E1A-CEC96822655F}" type="presParOf" srcId="{D1958400-EF24-4C01-9E55-C3E389D9B8A2}" destId="{9F8E4F76-75EE-4966-8BD1-6372973C3F36}" srcOrd="1" destOrd="0" presId="urn:microsoft.com/office/officeart/2009/3/layout/HorizontalOrganizationChart"/>
    <dgm:cxn modelId="{C3B253D7-C03F-41DD-B82E-97647705285D}" type="presParOf" srcId="{8F035DC0-B396-4FFC-A1CA-207B8B9C5F54}" destId="{EAAEC5A0-3CCD-4ECF-B171-DE04AB315799}" srcOrd="1" destOrd="0" presId="urn:microsoft.com/office/officeart/2009/3/layout/HorizontalOrganizationChart"/>
    <dgm:cxn modelId="{B3BBF1B3-280F-4EA4-9CA7-3F68663A4B26}" type="presParOf" srcId="{8F035DC0-B396-4FFC-A1CA-207B8B9C5F54}" destId="{BE91ABCF-902C-479D-BFB3-936183A0139A}" srcOrd="2" destOrd="0" presId="urn:microsoft.com/office/officeart/2009/3/layout/HorizontalOrganizationChart"/>
    <dgm:cxn modelId="{0990B06E-6B78-485C-B8A5-B8233A72481B}" type="presParOf" srcId="{DE232708-8B3B-41C9-B4FF-61BAED1B221D}" destId="{9F3A3380-D864-4DF9-893B-E717D47F1A15}" srcOrd="4" destOrd="0" presId="urn:microsoft.com/office/officeart/2009/3/layout/HorizontalOrganizationChart"/>
    <dgm:cxn modelId="{143D172F-B908-4EE6-8069-95A593F435E5}" type="presParOf" srcId="{DE232708-8B3B-41C9-B4FF-61BAED1B221D}" destId="{C20C1510-01AC-45AC-A435-36014A56B1BA}" srcOrd="5" destOrd="0" presId="urn:microsoft.com/office/officeart/2009/3/layout/HorizontalOrganizationChart"/>
    <dgm:cxn modelId="{B1DAEA64-73FE-4346-8CED-F203DA0728EB}" type="presParOf" srcId="{C20C1510-01AC-45AC-A435-36014A56B1BA}" destId="{48C3C315-2555-4CCC-A431-F7A21621AE27}" srcOrd="0" destOrd="0" presId="urn:microsoft.com/office/officeart/2009/3/layout/HorizontalOrganizationChart"/>
    <dgm:cxn modelId="{A865FB54-0A9E-4F99-B9EB-926B2A2A6F36}" type="presParOf" srcId="{48C3C315-2555-4CCC-A431-F7A21621AE27}" destId="{BA7EF206-A17B-429C-B67E-6A2700DDCE0D}" srcOrd="0" destOrd="0" presId="urn:microsoft.com/office/officeart/2009/3/layout/HorizontalOrganizationChart"/>
    <dgm:cxn modelId="{139CBD82-F1B1-4CD3-B23F-8AC8D5953E7C}" type="presParOf" srcId="{48C3C315-2555-4CCC-A431-F7A21621AE27}" destId="{42E42DE2-D034-40A0-92E3-D82B23B6358D}" srcOrd="1" destOrd="0" presId="urn:microsoft.com/office/officeart/2009/3/layout/HorizontalOrganizationChart"/>
    <dgm:cxn modelId="{39820A96-E5CB-4E60-8821-6B850FA85711}" type="presParOf" srcId="{C20C1510-01AC-45AC-A435-36014A56B1BA}" destId="{8765F335-ECEE-430D-9EB3-828F41ACF1F9}" srcOrd="1" destOrd="0" presId="urn:microsoft.com/office/officeart/2009/3/layout/HorizontalOrganizationChart"/>
    <dgm:cxn modelId="{C831151E-BFA6-4D25-BCB2-87885835B654}" type="presParOf" srcId="{C20C1510-01AC-45AC-A435-36014A56B1BA}" destId="{7CA8A0AA-72AA-4B13-9802-5691B56C7517}" srcOrd="2" destOrd="0" presId="urn:microsoft.com/office/officeart/2009/3/layout/HorizontalOrganizationChart"/>
    <dgm:cxn modelId="{2EC06633-1C7F-4803-B8C9-BA7EBE3776E0}" type="presParOf" srcId="{435F6BE1-4A66-490B-B151-77CD333740C6}" destId="{B64DD364-A171-4991-8B4D-BA7922F0773A}" srcOrd="2" destOrd="0" presId="urn:microsoft.com/office/officeart/2009/3/layout/HorizontalOrganizationChart"/>
    <dgm:cxn modelId="{DE26ABC2-77CB-4A1B-AAA6-EBAC1C318272}" type="presParOf" srcId="{6F159A53-A488-4603-B947-F2565A4A66E4}" destId="{5CB76BDB-F601-4995-AA8B-8646CAB6210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A3380-D864-4DF9-893B-E717D47F1A15}">
      <dsp:nvSpPr>
        <dsp:cNvPr id="0" name=""/>
        <dsp:cNvSpPr/>
      </dsp:nvSpPr>
      <dsp:spPr>
        <a:xfrm>
          <a:off x="2554882" y="3083710"/>
          <a:ext cx="232171" cy="499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085" y="0"/>
              </a:lnTo>
              <a:lnTo>
                <a:pt x="116085" y="499169"/>
              </a:lnTo>
              <a:lnTo>
                <a:pt x="232171" y="499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29DB3-CD9B-4A6E-875F-63B659067E95}">
      <dsp:nvSpPr>
        <dsp:cNvPr id="0" name=""/>
        <dsp:cNvSpPr/>
      </dsp:nvSpPr>
      <dsp:spPr>
        <a:xfrm>
          <a:off x="2554882" y="3037990"/>
          <a:ext cx="232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2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07908-EB3E-4683-9AEC-BC355A24C3FE}">
      <dsp:nvSpPr>
        <dsp:cNvPr id="0" name=""/>
        <dsp:cNvSpPr/>
      </dsp:nvSpPr>
      <dsp:spPr>
        <a:xfrm>
          <a:off x="2554882" y="2584541"/>
          <a:ext cx="232171" cy="499169"/>
        </a:xfrm>
        <a:custGeom>
          <a:avLst/>
          <a:gdLst/>
          <a:ahLst/>
          <a:cxnLst/>
          <a:rect l="0" t="0" r="0" b="0"/>
          <a:pathLst>
            <a:path>
              <a:moveTo>
                <a:pt x="0" y="499169"/>
              </a:moveTo>
              <a:lnTo>
                <a:pt x="116085" y="499169"/>
              </a:lnTo>
              <a:lnTo>
                <a:pt x="116085" y="0"/>
              </a:lnTo>
              <a:lnTo>
                <a:pt x="232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E6742-72AE-4FB3-AB46-C50F1A98487A}">
      <dsp:nvSpPr>
        <dsp:cNvPr id="0" name=""/>
        <dsp:cNvSpPr/>
      </dsp:nvSpPr>
      <dsp:spPr>
        <a:xfrm>
          <a:off x="1161851" y="2584541"/>
          <a:ext cx="232171" cy="499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085" y="0"/>
              </a:lnTo>
              <a:lnTo>
                <a:pt x="116085" y="499169"/>
              </a:lnTo>
              <a:lnTo>
                <a:pt x="232171" y="499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97333-F2C8-4B4F-963A-EA21B756FAE3}">
      <dsp:nvSpPr>
        <dsp:cNvPr id="0" name=""/>
        <dsp:cNvSpPr/>
      </dsp:nvSpPr>
      <dsp:spPr>
        <a:xfrm>
          <a:off x="6733976" y="2289236"/>
          <a:ext cx="232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2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2E5A3-A09F-4F80-A37B-D46E7B8D93BE}">
      <dsp:nvSpPr>
        <dsp:cNvPr id="0" name=""/>
        <dsp:cNvSpPr/>
      </dsp:nvSpPr>
      <dsp:spPr>
        <a:xfrm>
          <a:off x="5340945" y="2085371"/>
          <a:ext cx="232171" cy="249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085" y="0"/>
              </a:lnTo>
              <a:lnTo>
                <a:pt x="116085" y="249584"/>
              </a:lnTo>
              <a:lnTo>
                <a:pt x="232171" y="249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8B87-8202-4BDF-B730-47F07BAB820F}">
      <dsp:nvSpPr>
        <dsp:cNvPr id="0" name=""/>
        <dsp:cNvSpPr/>
      </dsp:nvSpPr>
      <dsp:spPr>
        <a:xfrm>
          <a:off x="6733976" y="1790066"/>
          <a:ext cx="232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2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9A920-1199-4EA7-B7DE-42E155EFE91A}">
      <dsp:nvSpPr>
        <dsp:cNvPr id="0" name=""/>
        <dsp:cNvSpPr/>
      </dsp:nvSpPr>
      <dsp:spPr>
        <a:xfrm>
          <a:off x="5340945" y="1835786"/>
          <a:ext cx="232171" cy="249584"/>
        </a:xfrm>
        <a:custGeom>
          <a:avLst/>
          <a:gdLst/>
          <a:ahLst/>
          <a:cxnLst/>
          <a:rect l="0" t="0" r="0" b="0"/>
          <a:pathLst>
            <a:path>
              <a:moveTo>
                <a:pt x="0" y="249584"/>
              </a:moveTo>
              <a:lnTo>
                <a:pt x="116085" y="249584"/>
              </a:lnTo>
              <a:lnTo>
                <a:pt x="116085" y="0"/>
              </a:lnTo>
              <a:lnTo>
                <a:pt x="232171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10905-958C-4867-8B7D-76AE8D71DCC1}">
      <dsp:nvSpPr>
        <dsp:cNvPr id="0" name=""/>
        <dsp:cNvSpPr/>
      </dsp:nvSpPr>
      <dsp:spPr>
        <a:xfrm>
          <a:off x="3947914" y="2039651"/>
          <a:ext cx="232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2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AD025-0D26-462D-B082-0BF7B6911CB5}">
      <dsp:nvSpPr>
        <dsp:cNvPr id="0" name=""/>
        <dsp:cNvSpPr/>
      </dsp:nvSpPr>
      <dsp:spPr>
        <a:xfrm>
          <a:off x="2554882" y="2039651"/>
          <a:ext cx="2321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2171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854DF-029F-40DE-8BD5-EE0C7E2E12BC}">
      <dsp:nvSpPr>
        <dsp:cNvPr id="0" name=""/>
        <dsp:cNvSpPr/>
      </dsp:nvSpPr>
      <dsp:spPr>
        <a:xfrm>
          <a:off x="1161851" y="2085371"/>
          <a:ext cx="232171" cy="499169"/>
        </a:xfrm>
        <a:custGeom>
          <a:avLst/>
          <a:gdLst/>
          <a:ahLst/>
          <a:cxnLst/>
          <a:rect l="0" t="0" r="0" b="0"/>
          <a:pathLst>
            <a:path>
              <a:moveTo>
                <a:pt x="0" y="499169"/>
              </a:moveTo>
              <a:lnTo>
                <a:pt x="116085" y="499169"/>
              </a:lnTo>
              <a:lnTo>
                <a:pt x="116085" y="0"/>
              </a:lnTo>
              <a:lnTo>
                <a:pt x="23217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CA2EA-C42D-454D-9405-09EA1D10A7B3}">
      <dsp:nvSpPr>
        <dsp:cNvPr id="0" name=""/>
        <dsp:cNvSpPr/>
      </dsp:nvSpPr>
      <dsp:spPr>
        <a:xfrm>
          <a:off x="992" y="2407510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Application</a:t>
          </a:r>
        </a:p>
      </dsp:txBody>
      <dsp:txXfrm>
        <a:off x="992" y="2407510"/>
        <a:ext cx="1160859" cy="354062"/>
      </dsp:txXfrm>
    </dsp:sp>
    <dsp:sp modelId="{8D82F33B-6C01-4D4C-8A83-1B413CCECD0F}">
      <dsp:nvSpPr>
        <dsp:cNvPr id="0" name=""/>
        <dsp:cNvSpPr/>
      </dsp:nvSpPr>
      <dsp:spPr>
        <a:xfrm>
          <a:off x="1394023" y="1908340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Website</a:t>
          </a:r>
        </a:p>
      </dsp:txBody>
      <dsp:txXfrm>
        <a:off x="1394023" y="1908340"/>
        <a:ext cx="1160859" cy="354062"/>
      </dsp:txXfrm>
    </dsp:sp>
    <dsp:sp modelId="{96F28571-145D-4700-B615-5C7B4F4196F6}">
      <dsp:nvSpPr>
        <dsp:cNvPr id="0" name=""/>
        <dsp:cNvSpPr/>
      </dsp:nvSpPr>
      <dsp:spPr>
        <a:xfrm>
          <a:off x="2787054" y="1908340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Divisions</a:t>
          </a:r>
        </a:p>
      </dsp:txBody>
      <dsp:txXfrm>
        <a:off x="2787054" y="1908340"/>
        <a:ext cx="1160859" cy="354062"/>
      </dsp:txXfrm>
    </dsp:sp>
    <dsp:sp modelId="{1475AB1D-1A54-495D-ADE0-A43B79399C34}">
      <dsp:nvSpPr>
        <dsp:cNvPr id="0" name=""/>
        <dsp:cNvSpPr/>
      </dsp:nvSpPr>
      <dsp:spPr>
        <a:xfrm>
          <a:off x="4180085" y="1908340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Cultures</a:t>
          </a:r>
        </a:p>
      </dsp:txBody>
      <dsp:txXfrm>
        <a:off x="4180085" y="1908340"/>
        <a:ext cx="1160859" cy="354062"/>
      </dsp:txXfrm>
    </dsp:sp>
    <dsp:sp modelId="{4D98A6E9-2AC8-4EDA-8280-2455F7BCC2F6}">
      <dsp:nvSpPr>
        <dsp:cNvPr id="0" name=""/>
        <dsp:cNvSpPr/>
      </dsp:nvSpPr>
      <dsp:spPr>
        <a:xfrm>
          <a:off x="5573117" y="1658755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Map View</a:t>
          </a:r>
        </a:p>
      </dsp:txBody>
      <dsp:txXfrm>
        <a:off x="5573117" y="1658755"/>
        <a:ext cx="1160859" cy="354062"/>
      </dsp:txXfrm>
    </dsp:sp>
    <dsp:sp modelId="{6EE8C663-A449-4AFC-AD74-93BF8E1A1052}">
      <dsp:nvSpPr>
        <dsp:cNvPr id="0" name=""/>
        <dsp:cNvSpPr/>
      </dsp:nvSpPr>
      <dsp:spPr>
        <a:xfrm>
          <a:off x="6966148" y="1658755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Domains</a:t>
          </a:r>
        </a:p>
      </dsp:txBody>
      <dsp:txXfrm>
        <a:off x="6966148" y="1658755"/>
        <a:ext cx="1160859" cy="354062"/>
      </dsp:txXfrm>
    </dsp:sp>
    <dsp:sp modelId="{F77F3FA7-705D-4A5E-8DE9-B544E51F2C91}">
      <dsp:nvSpPr>
        <dsp:cNvPr id="0" name=""/>
        <dsp:cNvSpPr/>
      </dsp:nvSpPr>
      <dsp:spPr>
        <a:xfrm>
          <a:off x="5573117" y="2157925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List View</a:t>
          </a:r>
        </a:p>
      </dsp:txBody>
      <dsp:txXfrm>
        <a:off x="5573117" y="2157925"/>
        <a:ext cx="1160859" cy="354062"/>
      </dsp:txXfrm>
    </dsp:sp>
    <dsp:sp modelId="{6DDB12E9-1498-4210-B6FA-6408AA229A60}">
      <dsp:nvSpPr>
        <dsp:cNvPr id="0" name=""/>
        <dsp:cNvSpPr/>
      </dsp:nvSpPr>
      <dsp:spPr>
        <a:xfrm>
          <a:off x="6966148" y="2157925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Domains</a:t>
          </a:r>
        </a:p>
      </dsp:txBody>
      <dsp:txXfrm>
        <a:off x="6966148" y="2157925"/>
        <a:ext cx="1160859" cy="354062"/>
      </dsp:txXfrm>
    </dsp:sp>
    <dsp:sp modelId="{3953CBB5-3241-4CD6-8EC3-AB44F742CB6B}">
      <dsp:nvSpPr>
        <dsp:cNvPr id="0" name=""/>
        <dsp:cNvSpPr/>
      </dsp:nvSpPr>
      <dsp:spPr>
        <a:xfrm>
          <a:off x="1394023" y="2906679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Control Panel</a:t>
          </a:r>
        </a:p>
      </dsp:txBody>
      <dsp:txXfrm>
        <a:off x="1394023" y="2906679"/>
        <a:ext cx="1160859" cy="354062"/>
      </dsp:txXfrm>
    </dsp:sp>
    <dsp:sp modelId="{7E5E0E58-BCB2-479F-92DB-4A7F3967D139}">
      <dsp:nvSpPr>
        <dsp:cNvPr id="0" name=""/>
        <dsp:cNvSpPr/>
      </dsp:nvSpPr>
      <dsp:spPr>
        <a:xfrm>
          <a:off x="2787054" y="2407510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Contributor</a:t>
          </a:r>
        </a:p>
      </dsp:txBody>
      <dsp:txXfrm>
        <a:off x="2787054" y="2407510"/>
        <a:ext cx="1160859" cy="354062"/>
      </dsp:txXfrm>
    </dsp:sp>
    <dsp:sp modelId="{9A5AF71F-7642-4979-87B9-82CE052431D3}">
      <dsp:nvSpPr>
        <dsp:cNvPr id="0" name=""/>
        <dsp:cNvSpPr/>
      </dsp:nvSpPr>
      <dsp:spPr>
        <a:xfrm>
          <a:off x="2787054" y="2906679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Moderator</a:t>
          </a:r>
        </a:p>
      </dsp:txBody>
      <dsp:txXfrm>
        <a:off x="2787054" y="2906679"/>
        <a:ext cx="1160859" cy="354062"/>
      </dsp:txXfrm>
    </dsp:sp>
    <dsp:sp modelId="{BA7EF206-A17B-429C-B67E-6A2700DDCE0D}">
      <dsp:nvSpPr>
        <dsp:cNvPr id="0" name=""/>
        <dsp:cNvSpPr/>
      </dsp:nvSpPr>
      <dsp:spPr>
        <a:xfrm>
          <a:off x="2787054" y="3405849"/>
          <a:ext cx="1160859" cy="3540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Admin</a:t>
          </a:r>
        </a:p>
      </dsp:txBody>
      <dsp:txXfrm>
        <a:off x="2787054" y="3405849"/>
        <a:ext cx="1160859" cy="354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D4244-4623-491E-BCDD-8E5E0C9EB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39DB6-555A-47FC-B5E2-9CEF8FD6D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AAEEE-6B09-4B52-AEE6-613AA8A1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F068-5BA0-47B2-99DF-A8CE9341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BD469-4989-41A3-974D-BC21E9DC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6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F6B7-18B4-479E-8EF2-39C1B4F8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3BFE3-CDD1-40E1-9F4B-AD4DF10CA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F82F2-45AA-4256-A33E-66FDD973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44F7B-B951-4FAF-834A-471A2DA1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3289C-5C2A-4158-B185-EF1FED8E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7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F88A9B-6956-420D-B9B9-B94C117E0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D79BF-BDB0-4E13-9E60-F81D186B8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C7AB1-9DBF-47A1-A8B0-2C348097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86FFB-0DEE-4A70-8593-C5B9A339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D052C-0A63-4EDC-9F67-5B6D7764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1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9655-A4E5-4737-90D6-077FB9DE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532C0-03B0-42AB-A437-1F7C8E520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6D12B-A000-4AF2-96D6-7C126CFD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2449C-71D3-4F14-BFF6-C3E0921B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9B15-96B2-4E9A-8061-938598B0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8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B0661-E48C-4D22-A190-51EB20AE8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7DDE4-D4FE-4A9E-9847-77EF748E7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2BDDD-0C64-4EDF-9C02-EEA7423D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FB372-B5D4-4657-97F3-92380AE3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49D83-CA0F-4630-8202-CB49F713E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8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90ED-F895-46FF-BA11-B759B565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36294-0E44-4662-AECD-73A8D8C6E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75C39-ADE4-4095-A28A-50DEB31FC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7D370-48CE-4463-82C1-1F9A39F6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0112D-37DF-45F7-8C98-023099EE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05A63-06DC-4B22-B820-4D1A0E3B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2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D483-AF33-435F-8C4E-189ADF334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C0493-14DC-4EDA-A2D8-8CF0C5157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DACFB-4FDE-4DC1-96E2-88463E277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0293D-5DDA-4595-B086-D9C8D2AFF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B28C4-65C7-424F-A247-2D2DD1BC0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A4700-2212-4B95-9928-7E5D0F3B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23947-DD4E-4F33-B87F-2A8462209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5235F-0659-4499-9848-0851E459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1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E6AF3-CF28-420C-9C39-2E958E89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13B35-18A8-4D19-987F-B8CF7594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C21CAB-EBFB-498F-9913-33D2669E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EBFB9-E172-4EA8-8F37-7696ED06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8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FECDF7-9FF8-4DFC-98D7-61FE04DC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7D6DC-1C89-47D9-9FB4-8EF34D958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3B816-A7AE-4FE0-A3D9-EFB8B3BF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8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6982-4B55-4CF9-A229-CF026445D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3BF0-4539-4039-8569-D0936559E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E4794-74B1-42BA-91B1-AA3903A51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62074-2138-4792-BCE5-A1AAC828C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53297-BF0F-4446-B993-9452891FE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5731F-8CFD-43DB-984C-B836E7C3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1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D324-F37F-4CDD-B8E6-BF372423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B3D8E5-37F9-484C-A894-709F25287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E94C8-AF10-4AD8-BCD4-E62131CDD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32943-8794-4D66-8B28-9786C0E4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86FE8-E5B4-4575-8CC3-198F3EC4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6C523-7545-4A77-A9ED-F1A7E02D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2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98B89-FB67-46EF-B0FA-80111566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50789-7AB7-4362-9C9D-DFC9E8063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5375F-9216-4CD7-9FBF-8BE6A0255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EE3D-60BC-4D3B-B5B2-21E7EF82A68C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AD553-CA8A-4871-8318-EB9C382A08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065C3-2C7C-4055-AE50-5DFD0E317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91ED-795C-476A-9A62-8E7F3100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7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6103BC-5200-4A52-83E1-895F80B4A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381" y="2733767"/>
            <a:ext cx="1828800" cy="6209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172109-7A80-413C-9775-A724C40EBD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781" y="4392361"/>
            <a:ext cx="1371600" cy="6601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71726D7-2C90-4D7E-A67A-0A92FC1E18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92478"/>
            <a:ext cx="3797723" cy="5303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B5A0A1-3CA1-4A75-88B4-A441E01CAC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36" y="1225296"/>
            <a:ext cx="45720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5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15C196-1003-4FB5-99CC-8754CEC79E0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624" y="1772426"/>
            <a:ext cx="182880" cy="1828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2C50D8-5EA0-491A-BB0F-481FE3E31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624" y="1411252"/>
            <a:ext cx="182880" cy="182880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0E38E9-E322-4B1B-970E-3ACCC42C012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74" y="2116018"/>
            <a:ext cx="182880" cy="1828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5C6BFF-1E5D-417C-B1D4-B23FB8E0AA4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74" y="1772426"/>
            <a:ext cx="182880" cy="1828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EAC46FE-5FE3-41E7-B1F1-FBF0A11BDA5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624" y="2116018"/>
            <a:ext cx="182880" cy="18288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6212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8CD07C-8316-4EB3-8318-3F8E20DC1E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017281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50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0027CA-1A97-400C-B986-1487FBB5B5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Sakib</dc:creator>
  <cp:lastModifiedBy>Sakib</cp:lastModifiedBy>
  <cp:revision>15</cp:revision>
  <dcterms:created xsi:type="dcterms:W3CDTF">2020-05-06T17:29:07Z</dcterms:created>
  <dcterms:modified xsi:type="dcterms:W3CDTF">2020-05-08T18:39:14Z</dcterms:modified>
</cp:coreProperties>
</file>