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111"/>
    <a:srgbClr val="FF1919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11B4E-4CD5-4B2D-942B-E508DDF2E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C82613-ABA0-4CEF-BBF8-3678612A6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1B365-8278-4F96-A4C9-0D392B71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989EA-E6C8-4B0F-9BA1-7A0B5A98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2E9F4-72DA-4694-9017-ED8DEA7E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5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36425-C300-4F55-A3F0-45EC4D64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3B2983-13E5-49AF-9DAD-CFF558A91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168E7-B11B-4FF8-8D44-214E9D87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0963-AC29-4D3E-9B52-41FE267E0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E389A-A3F1-47D1-8D3C-6B2268449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1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EAB29-BF13-4720-ADB7-4EC0D0E96C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F757D-2997-47DB-AF72-89EC2517A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B84C6-F563-44F0-A83E-AF167B5DE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15A34-7C3E-4197-BEFF-E84A9011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E53AC-62B8-4B5E-9DF2-8079F972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1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931EB-DBC6-4A35-80C9-5ADF1307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27781-14CA-4023-9B88-99E942177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156D1-7B8C-4BB2-8D69-2FE4A114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BB4DE-BEE2-487B-9027-1D41B40D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5D7BB-3587-429E-BB4E-D32A3174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6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9EE93-38CE-49C8-AD71-F6DE4081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676D1-6196-4DD7-AD8E-9889DF9E4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4F879-67ED-4B6E-A832-9477EDE3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1E957-D5D3-4B56-AB40-77E57DD63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FB6C9-E1DF-4ADC-BB16-9CB1968C7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1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5217A-059C-4A7D-9B81-0DAD9199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F58FA-599E-4C32-ABA8-07DCECA1A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B0CB3-48FA-4F19-AB10-A5A0E99D1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FD8BB-DBD0-43A5-B5F2-12FEF74B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4C9C8D-6AE1-47D8-BB30-5366294C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2A17E-AC07-4A4D-A3EC-7F681675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6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2F9F5-8C28-46F2-A46E-C65BE0AC9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3BA82-9B51-46B6-98E7-F58266301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9B33B-0E5A-47F5-8D4D-6158F0D8D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78BCA6-907A-46E8-87DA-0C65F840C1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65E19-02C9-4E59-9CAD-F5E26E149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DA322A-F56A-4C21-9290-3A0C028B8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881E12-5FCC-483C-8F69-765557D4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5C552D-6B4B-454A-AA90-4A99CC736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087-7509-4969-AFFD-23CDDCB19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508FB-4636-42AE-998D-DD9B724E0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9CA31-F428-43D7-B485-BBB796F7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96779-7DE9-4810-A53D-C25473E3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8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8A066-A958-43C7-8832-7268B234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49E0B-392A-414F-B492-25BDB426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230C3-008C-4F8B-889C-7A75429E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4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94C45-6376-4BDF-8CF9-18357230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67D89-F9AF-4663-BC1A-317EFF88D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9895F6-FA47-47A5-95EC-0FA2203C2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81058-79AB-4D79-83DF-1640EEA5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A756F-5F8A-4A05-A231-ED08076E6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16D10-E131-435E-BA1F-B9397DC2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4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30FB3-287B-4887-A522-F068EA99A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5F29E-1D44-4ABC-915F-456E63B14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E75D20-4AA8-4FB2-9530-60CDEB046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E9577-61D9-4E5B-B610-0F13D12F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D63E3-78D4-46AE-B674-62DA624E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77FC9-B9B5-4910-9D47-41003C1F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3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04B0-9F4C-4A68-9B97-C14BF2F4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B90D4-22A3-4F93-94AB-1315CE9EA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162CA-4818-4DCF-A8B1-E0A8CF532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4D6E0-67C8-45A3-9A0B-BB2C3BD71BD8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14418-A670-4B3F-9B92-5C0351378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26E3D-D8F8-4D0E-B08D-33A2B5331C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FEFB-17FF-4993-9BD8-B3BC74539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5890-1C3C-40F5-944E-20CA46F240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193B9-10A9-4FE5-899B-95335408A2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8D22FE-F42E-4C03-90D2-300B064CDE1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0280"/>
            <a:ext cx="12192000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23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0B7FDB-F54D-45A2-9234-2D716D0BDBF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1111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" y="624840"/>
            <a:ext cx="4876800" cy="4876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9D3550-9FF5-454E-8E52-5FC6893B8CD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1111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104" y="752856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71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Sakib</dc:creator>
  <cp:lastModifiedBy>Sakib</cp:lastModifiedBy>
  <cp:revision>2</cp:revision>
  <dcterms:created xsi:type="dcterms:W3CDTF">2020-09-28T17:05:40Z</dcterms:created>
  <dcterms:modified xsi:type="dcterms:W3CDTF">2020-09-29T18:03:00Z</dcterms:modified>
</cp:coreProperties>
</file>